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76" r:id="rId4"/>
    <p:sldId id="288" r:id="rId5"/>
    <p:sldId id="259" r:id="rId6"/>
    <p:sldId id="264" r:id="rId7"/>
    <p:sldId id="272" r:id="rId8"/>
    <p:sldId id="282" r:id="rId9"/>
    <p:sldId id="289" r:id="rId10"/>
    <p:sldId id="260" r:id="rId11"/>
    <p:sldId id="284" r:id="rId12"/>
    <p:sldId id="273" r:id="rId13"/>
    <p:sldId id="261" r:id="rId14"/>
    <p:sldId id="290" r:id="rId15"/>
    <p:sldId id="281" r:id="rId16"/>
    <p:sldId id="283" r:id="rId17"/>
    <p:sldId id="270" r:id="rId18"/>
    <p:sldId id="287" r:id="rId19"/>
    <p:sldId id="269" r:id="rId20"/>
    <p:sldId id="262" r:id="rId21"/>
    <p:sldId id="280" r:id="rId22"/>
    <p:sldId id="278" r:id="rId23"/>
    <p:sldId id="274" r:id="rId24"/>
    <p:sldId id="285" r:id="rId25"/>
    <p:sldId id="263" r:id="rId26"/>
    <p:sldId id="286" r:id="rId27"/>
    <p:sldId id="265" r:id="rId28"/>
    <p:sldId id="271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6600"/>
    <a:srgbClr val="FF9900"/>
    <a:srgbClr val="008000"/>
    <a:srgbClr val="0033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86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20FEF-984A-4138-9B8B-30C830F63634}" type="doc">
      <dgm:prSet loTypeId="urn:microsoft.com/office/officeart/2005/8/layout/hierarchy1" loCatId="Inbox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1381F01-CEBA-4998-B9D5-51DA3084BE82}">
      <dgm:prSet/>
      <dgm:spPr>
        <a:ln>
          <a:noFill/>
        </a:ln>
      </dgm:spPr>
      <dgm:t>
        <a:bodyPr/>
        <a:lstStyle/>
        <a:p>
          <a:r>
            <a:rPr lang="fr-FR" dirty="0"/>
            <a:t>Création d’un capteur cardiaque</a:t>
          </a:r>
          <a:endParaRPr lang="en-US" dirty="0"/>
        </a:p>
      </dgm:t>
    </dgm:pt>
    <dgm:pt modelId="{4DAEADFE-39A3-4843-8AF4-B47B2F34BEAC}" type="parTrans" cxnId="{92528507-09AA-4299-835A-269DECAAC882}">
      <dgm:prSet/>
      <dgm:spPr/>
      <dgm:t>
        <a:bodyPr/>
        <a:lstStyle/>
        <a:p>
          <a:endParaRPr lang="en-US"/>
        </a:p>
      </dgm:t>
    </dgm:pt>
    <dgm:pt modelId="{28168FAA-B148-4FED-B284-8757ED93C6F2}" type="sibTrans" cxnId="{92528507-09AA-4299-835A-269DECAAC882}">
      <dgm:prSet/>
      <dgm:spPr/>
      <dgm:t>
        <a:bodyPr/>
        <a:lstStyle/>
        <a:p>
          <a:endParaRPr lang="en-US"/>
        </a:p>
      </dgm:t>
    </dgm:pt>
    <dgm:pt modelId="{77A9B77C-D930-4E35-9B52-3C23E97DD19E}">
      <dgm:prSet/>
      <dgm:spPr>
        <a:ln>
          <a:noFill/>
        </a:ln>
      </dgm:spPr>
      <dgm:t>
        <a:bodyPr/>
        <a:lstStyle/>
        <a:p>
          <a:r>
            <a:rPr lang="fr-FR" dirty="0"/>
            <a:t>4 modules :</a:t>
          </a:r>
          <a:endParaRPr lang="en-US" dirty="0"/>
        </a:p>
      </dgm:t>
    </dgm:pt>
    <dgm:pt modelId="{4228FC86-DC5E-4909-AAD7-564011D3CE53}" type="parTrans" cxnId="{738538AC-930D-4438-BECF-DEE13F40E192}">
      <dgm:prSet/>
      <dgm:spPr/>
      <dgm:t>
        <a:bodyPr/>
        <a:lstStyle/>
        <a:p>
          <a:endParaRPr lang="en-US"/>
        </a:p>
      </dgm:t>
    </dgm:pt>
    <dgm:pt modelId="{F836F42C-00E5-4B4D-9355-233FA6909B8C}" type="sibTrans" cxnId="{738538AC-930D-4438-BECF-DEE13F40E192}">
      <dgm:prSet/>
      <dgm:spPr/>
      <dgm:t>
        <a:bodyPr/>
        <a:lstStyle/>
        <a:p>
          <a:endParaRPr lang="en-US"/>
        </a:p>
      </dgm:t>
    </dgm:pt>
    <dgm:pt modelId="{F57B3C4A-FB70-45CA-8014-EEBE624BF75E}">
      <dgm:prSet/>
      <dgm:spPr>
        <a:ln>
          <a:noFill/>
        </a:ln>
      </dgm:spPr>
      <dgm:t>
        <a:bodyPr/>
        <a:lstStyle/>
        <a:p>
          <a:r>
            <a:rPr lang="fr-FR" dirty="0"/>
            <a:t>Capteur de pouls</a:t>
          </a:r>
          <a:endParaRPr lang="en-US" dirty="0"/>
        </a:p>
      </dgm:t>
    </dgm:pt>
    <dgm:pt modelId="{7A47D0BA-AF23-4A7B-8986-EE710F6F2AF9}" type="parTrans" cxnId="{EFD5B93B-6402-424A-951E-2739D3D0F501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solidFill>
          <a:srgbClr val="00660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5D1BE249-9704-49FC-945B-005E56B8737B}" type="sibTrans" cxnId="{EFD5B93B-6402-424A-951E-2739D3D0F501}">
      <dgm:prSet/>
      <dgm:spPr/>
      <dgm:t>
        <a:bodyPr/>
        <a:lstStyle/>
        <a:p>
          <a:endParaRPr lang="en-US"/>
        </a:p>
      </dgm:t>
    </dgm:pt>
    <dgm:pt modelId="{E6282FDF-B969-4534-9963-6B006BC3805B}">
      <dgm:prSet/>
      <dgm:spPr>
        <a:ln>
          <a:noFill/>
        </a:ln>
      </dgm:spPr>
      <dgm:t>
        <a:bodyPr/>
        <a:lstStyle/>
        <a:p>
          <a:r>
            <a:rPr lang="fr-FR" dirty="0"/>
            <a:t>Afficheur LED</a:t>
          </a:r>
          <a:endParaRPr lang="en-US" dirty="0"/>
        </a:p>
      </dgm:t>
    </dgm:pt>
    <dgm:pt modelId="{48AE04F5-5B3A-4DB9-A1F5-632C425D8F5C}" type="parTrans" cxnId="{20FC7568-4994-4F2C-8B05-4D4223BC5B4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C4FCC35-4C4C-468D-BFAD-85D6C9F1B129}" type="sibTrans" cxnId="{20FC7568-4994-4F2C-8B05-4D4223BC5B43}">
      <dgm:prSet/>
      <dgm:spPr/>
      <dgm:t>
        <a:bodyPr/>
        <a:lstStyle/>
        <a:p>
          <a:endParaRPr lang="en-US"/>
        </a:p>
      </dgm:t>
    </dgm:pt>
    <dgm:pt modelId="{AAD5D067-237E-466C-83F5-96C7A79CD22D}">
      <dgm:prSet/>
      <dgm:spPr>
        <a:ln>
          <a:noFill/>
        </a:ln>
      </dgm:spPr>
      <dgm:t>
        <a:bodyPr/>
        <a:lstStyle/>
        <a:p>
          <a:r>
            <a:rPr lang="fr-FR" dirty="0"/>
            <a:t>Acquisition des données</a:t>
          </a:r>
          <a:endParaRPr lang="en-US" dirty="0"/>
        </a:p>
      </dgm:t>
    </dgm:pt>
    <dgm:pt modelId="{77C0355D-B6AD-4147-B2A5-BF1B2C8659AF}" type="parTrans" cxnId="{C526AE94-D155-48EB-AC70-C2A0DE84628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CE234DA6-E961-4273-8DBE-A9A0F45DD4BA}" type="sibTrans" cxnId="{C526AE94-D155-48EB-AC70-C2A0DE846284}">
      <dgm:prSet/>
      <dgm:spPr/>
      <dgm:t>
        <a:bodyPr/>
        <a:lstStyle/>
        <a:p>
          <a:endParaRPr lang="en-US"/>
        </a:p>
      </dgm:t>
    </dgm:pt>
    <dgm:pt modelId="{C6A414F5-2E00-4907-8EF2-3B45D151A7C2}">
      <dgm:prSet/>
      <dgm:spPr>
        <a:ln>
          <a:noFill/>
        </a:ln>
      </dgm:spPr>
      <dgm:t>
        <a:bodyPr/>
        <a:lstStyle/>
        <a:p>
          <a:r>
            <a:rPr lang="fr-FR" dirty="0"/>
            <a:t>Exploitation des données</a:t>
          </a:r>
          <a:endParaRPr lang="en-US" dirty="0"/>
        </a:p>
      </dgm:t>
    </dgm:pt>
    <dgm:pt modelId="{9EE240F1-9987-4111-B362-E62934B55224}" type="parTrans" cxnId="{7FC506E1-327A-412F-89B0-18E942749C74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700132B-8274-4A06-A768-45F57B0B75C2}" type="sibTrans" cxnId="{7FC506E1-327A-412F-89B0-18E942749C74}">
      <dgm:prSet/>
      <dgm:spPr/>
      <dgm:t>
        <a:bodyPr/>
        <a:lstStyle/>
        <a:p>
          <a:endParaRPr lang="en-US"/>
        </a:p>
      </dgm:t>
    </dgm:pt>
    <dgm:pt modelId="{BDBBC12C-19AE-4AE2-989B-1FE4CA87FEB8}">
      <dgm:prSet/>
      <dgm:spPr>
        <a:ln>
          <a:noFill/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réelles</a:t>
          </a:r>
          <a:endParaRPr lang="en-US" dirty="0"/>
        </a:p>
      </dgm:t>
    </dgm:pt>
    <dgm:pt modelId="{D097206C-E37C-4717-9ED4-4DC128DDA6B1}" type="sibTrans" cxnId="{F9C3DA06-96EB-4636-92FE-F7372277D65C}">
      <dgm:prSet/>
      <dgm:spPr/>
      <dgm:t>
        <a:bodyPr/>
        <a:lstStyle/>
        <a:p>
          <a:endParaRPr lang="fr-FR"/>
        </a:p>
      </dgm:t>
    </dgm:pt>
    <dgm:pt modelId="{485A8E82-D7EF-4EF1-AEDD-848428CE52B4}" type="parTrans" cxnId="{F9C3DA06-96EB-4636-92FE-F7372277D65C}">
      <dgm:prSet/>
      <dgm:spPr>
        <a:ln>
          <a:solidFill>
            <a:srgbClr val="7030A0"/>
          </a:solidFill>
        </a:ln>
      </dgm:spPr>
      <dgm:t>
        <a:bodyPr/>
        <a:lstStyle/>
        <a:p>
          <a:endParaRPr lang="fr-FR"/>
        </a:p>
      </dgm:t>
    </dgm:pt>
    <dgm:pt modelId="{606C7EFD-0695-40A9-8366-63D34C8F1E65}">
      <dgm:prSet/>
      <dgm:spPr>
        <a:ln>
          <a:noFill/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simulées</a:t>
          </a:r>
          <a:endParaRPr lang="en-US" dirty="0"/>
        </a:p>
      </dgm:t>
    </dgm:pt>
    <dgm:pt modelId="{13F2AB65-255D-44B0-9023-11A6C432F208}" type="parTrans" cxnId="{65389CC8-D4E3-4B9B-A18B-B6B274108D9E}">
      <dgm:prSet/>
      <dgm:spPr>
        <a:ln>
          <a:solidFill>
            <a:srgbClr val="7030A0"/>
          </a:solidFill>
        </a:ln>
      </dgm:spPr>
      <dgm:t>
        <a:bodyPr/>
        <a:lstStyle/>
        <a:p>
          <a:endParaRPr lang="fr-FR"/>
        </a:p>
      </dgm:t>
    </dgm:pt>
    <dgm:pt modelId="{8569B85E-D22F-4B98-A53B-63B613B6F7D1}" type="sibTrans" cxnId="{65389CC8-D4E3-4B9B-A18B-B6B274108D9E}">
      <dgm:prSet/>
      <dgm:spPr/>
      <dgm:t>
        <a:bodyPr/>
        <a:lstStyle/>
        <a:p>
          <a:endParaRPr lang="fr-FR"/>
        </a:p>
      </dgm:t>
    </dgm:pt>
    <dgm:pt modelId="{07825F84-6B66-4914-A18A-557257BF32A1}">
      <dgm:prSet/>
      <dgm:spPr>
        <a:ln>
          <a:noFill/>
        </a:ln>
      </dgm:spPr>
      <dgm:t>
        <a:bodyPr/>
        <a:lstStyle/>
        <a:p>
          <a:r>
            <a:rPr lang="en-US" dirty="0"/>
            <a:t>Lecture des </a:t>
          </a:r>
          <a:r>
            <a:rPr lang="en-US" dirty="0" err="1"/>
            <a:t>données</a:t>
          </a:r>
          <a:r>
            <a:rPr lang="en-US" dirty="0"/>
            <a:t> </a:t>
          </a:r>
          <a:r>
            <a:rPr lang="en-US" dirty="0" err="1"/>
            <a:t>reçues</a:t>
          </a:r>
          <a:endParaRPr lang="en-US" dirty="0"/>
        </a:p>
      </dgm:t>
    </dgm:pt>
    <dgm:pt modelId="{34B64924-1D40-4C79-A47F-AB7BDC94D290}" type="parTrans" cxnId="{B3134FE3-1E10-4AD9-8A07-2A6D224A3321}">
      <dgm:prSet/>
      <dgm:spPr>
        <a:ln>
          <a:solidFill>
            <a:srgbClr val="7030A0"/>
          </a:solidFill>
        </a:ln>
      </dgm:spPr>
      <dgm:t>
        <a:bodyPr/>
        <a:lstStyle/>
        <a:p>
          <a:endParaRPr lang="fr-FR"/>
        </a:p>
      </dgm:t>
    </dgm:pt>
    <dgm:pt modelId="{F294589E-84D4-4B50-B5EA-FD225D8A62D6}" type="sibTrans" cxnId="{B3134FE3-1E10-4AD9-8A07-2A6D224A3321}">
      <dgm:prSet/>
      <dgm:spPr/>
      <dgm:t>
        <a:bodyPr/>
        <a:lstStyle/>
        <a:p>
          <a:endParaRPr lang="fr-FR"/>
        </a:p>
      </dgm:t>
    </dgm:pt>
    <dgm:pt modelId="{B9B9F85E-5FF8-4F4F-9627-8B7E3CCDEBE0}">
      <dgm:prSet/>
      <dgm:spPr>
        <a:ln>
          <a:noFill/>
        </a:ln>
      </dgm:spPr>
      <dgm:t>
        <a:bodyPr/>
        <a:lstStyle/>
        <a:p>
          <a:r>
            <a:rPr lang="en-US" dirty="0"/>
            <a:t>Tri et recherche</a:t>
          </a:r>
        </a:p>
      </dgm:t>
    </dgm:pt>
    <dgm:pt modelId="{05427A8A-7F18-4A3C-AA01-9118BB314FAB}" type="parTrans" cxnId="{B195BEAF-6293-4013-A251-CFE0176CD416}">
      <dgm:prSet/>
      <dgm:spPr>
        <a:ln>
          <a:solidFill>
            <a:srgbClr val="7030A0"/>
          </a:solidFill>
        </a:ln>
      </dgm:spPr>
      <dgm:t>
        <a:bodyPr/>
        <a:lstStyle/>
        <a:p>
          <a:endParaRPr lang="fr-FR"/>
        </a:p>
      </dgm:t>
    </dgm:pt>
    <dgm:pt modelId="{FBCC2304-588D-4BB0-A475-E6E2EA668400}" type="sibTrans" cxnId="{B195BEAF-6293-4013-A251-CFE0176CD416}">
      <dgm:prSet/>
      <dgm:spPr/>
      <dgm:t>
        <a:bodyPr/>
        <a:lstStyle/>
        <a:p>
          <a:endParaRPr lang="fr-FR"/>
        </a:p>
      </dgm:t>
    </dgm:pt>
    <dgm:pt modelId="{99D74641-F569-463D-9B7C-7729B4275DF2}" type="pres">
      <dgm:prSet presAssocID="{B0D20FEF-984A-4138-9B8B-30C830F6363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FBDAEA-7E0B-404F-A111-62D4065CA7DE}" type="pres">
      <dgm:prSet presAssocID="{31381F01-CEBA-4998-B9D5-51DA3084BE82}" presName="hierRoot1" presStyleCnt="0"/>
      <dgm:spPr/>
    </dgm:pt>
    <dgm:pt modelId="{0DEE8D80-E628-4B3A-A87F-7177572B0005}" type="pres">
      <dgm:prSet presAssocID="{31381F01-CEBA-4998-B9D5-51DA3084BE82}" presName="composite" presStyleCnt="0"/>
      <dgm:spPr/>
    </dgm:pt>
    <dgm:pt modelId="{1D8CB01F-FBFC-43DA-8511-506944697176}" type="pres">
      <dgm:prSet presAssocID="{31381F01-CEBA-4998-B9D5-51DA3084BE82}" presName="background" presStyleLbl="node0" presStyleIdx="0" presStyleCnt="2"/>
      <dgm:spPr>
        <a:solidFill>
          <a:srgbClr val="800000"/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</dgm:pt>
    <dgm:pt modelId="{ED28077A-D631-4DD7-A807-A414FA47A7BD}" type="pres">
      <dgm:prSet presAssocID="{31381F01-CEBA-4998-B9D5-51DA3084BE82}" presName="text" presStyleLbl="fgAcc0" presStyleIdx="0" presStyleCnt="2">
        <dgm:presLayoutVars>
          <dgm:chPref val="3"/>
        </dgm:presLayoutVars>
      </dgm:prSet>
      <dgm:spPr/>
    </dgm:pt>
    <dgm:pt modelId="{8AE92696-DE01-4A17-963E-CB472ACBC51B}" type="pres">
      <dgm:prSet presAssocID="{31381F01-CEBA-4998-B9D5-51DA3084BE82}" presName="hierChild2" presStyleCnt="0"/>
      <dgm:spPr/>
    </dgm:pt>
    <dgm:pt modelId="{9E225156-03EC-4FBC-BB3C-FD0834ECCDBB}" type="pres">
      <dgm:prSet presAssocID="{77A9B77C-D930-4E35-9B52-3C23E97DD19E}" presName="hierRoot1" presStyleCnt="0"/>
      <dgm:spPr/>
    </dgm:pt>
    <dgm:pt modelId="{B2A7E0EE-A70F-44A5-BF33-BBCA65D30EB3}" type="pres">
      <dgm:prSet presAssocID="{77A9B77C-D930-4E35-9B52-3C23E97DD19E}" presName="composite" presStyleCnt="0"/>
      <dgm:spPr/>
    </dgm:pt>
    <dgm:pt modelId="{ECF660C2-5F88-48EF-9CE4-B19DD6FF9820}" type="pres">
      <dgm:prSet presAssocID="{77A9B77C-D930-4E35-9B52-3C23E97DD19E}" presName="background" presStyleLbl="node0" presStyleIdx="1" presStyleCnt="2"/>
      <dgm:spPr>
        <a:solidFill>
          <a:srgbClr val="FFC000"/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</dgm:pt>
    <dgm:pt modelId="{5C4BE442-80C1-42F9-8960-DB352489C204}" type="pres">
      <dgm:prSet presAssocID="{77A9B77C-D930-4E35-9B52-3C23E97DD19E}" presName="text" presStyleLbl="fgAcc0" presStyleIdx="1" presStyleCnt="2">
        <dgm:presLayoutVars>
          <dgm:chPref val="3"/>
        </dgm:presLayoutVars>
      </dgm:prSet>
      <dgm:spPr/>
    </dgm:pt>
    <dgm:pt modelId="{EF9F434D-86D0-49F5-B9E5-F5D24A868B58}" type="pres">
      <dgm:prSet presAssocID="{77A9B77C-D930-4E35-9B52-3C23E97DD19E}" presName="hierChild2" presStyleCnt="0"/>
      <dgm:spPr/>
    </dgm:pt>
    <dgm:pt modelId="{A6BD6E60-EE37-4DB5-A5D9-126D449F5B88}" type="pres">
      <dgm:prSet presAssocID="{7A47D0BA-AF23-4A7B-8986-EE710F6F2AF9}" presName="Name10" presStyleLbl="parChTrans1D2" presStyleIdx="0" presStyleCnt="4"/>
      <dgm:spPr/>
    </dgm:pt>
    <dgm:pt modelId="{CC956FA6-3408-4BA6-A311-FAC86CA01868}" type="pres">
      <dgm:prSet presAssocID="{F57B3C4A-FB70-45CA-8014-EEBE624BF75E}" presName="hierRoot2" presStyleCnt="0"/>
      <dgm:spPr/>
    </dgm:pt>
    <dgm:pt modelId="{66BD90BC-24E5-4180-ABEE-2BFF9CB91577}" type="pres">
      <dgm:prSet presAssocID="{F57B3C4A-FB70-45CA-8014-EEBE624BF75E}" presName="composite2" presStyleCnt="0"/>
      <dgm:spPr/>
    </dgm:pt>
    <dgm:pt modelId="{0C38EFEF-8490-447C-892A-548365057AC9}" type="pres">
      <dgm:prSet presAssocID="{F57B3C4A-FB70-45CA-8014-EEBE624BF75E}" presName="background2" presStyleLbl="node2" presStyleIdx="0" presStyleCnt="4"/>
      <dgm:spPr>
        <a:solidFill>
          <a:schemeClr val="accent5">
            <a:lumMod val="60000"/>
            <a:lumOff val="40000"/>
          </a:schemeClr>
        </a:solidFill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</dgm:pt>
    <dgm:pt modelId="{FEB8B654-E5AB-4A14-971C-5EECCFACB932}" type="pres">
      <dgm:prSet presAssocID="{F57B3C4A-FB70-45CA-8014-EEBE624BF75E}" presName="text2" presStyleLbl="fgAcc2" presStyleIdx="0" presStyleCnt="4">
        <dgm:presLayoutVars>
          <dgm:chPref val="3"/>
        </dgm:presLayoutVars>
      </dgm:prSet>
      <dgm:spPr/>
    </dgm:pt>
    <dgm:pt modelId="{2472475E-3401-434C-8F9B-E0C8D22BD59F}" type="pres">
      <dgm:prSet presAssocID="{F57B3C4A-FB70-45CA-8014-EEBE624BF75E}" presName="hierChild3" presStyleCnt="0"/>
      <dgm:spPr/>
    </dgm:pt>
    <dgm:pt modelId="{57A8216F-94CC-4A64-9B03-28ECD14CA86E}" type="pres">
      <dgm:prSet presAssocID="{485A8E82-D7EF-4EF1-AEDD-848428CE52B4}" presName="Name17" presStyleLbl="parChTrans1D3" presStyleIdx="0" presStyleCnt="4"/>
      <dgm:spPr/>
    </dgm:pt>
    <dgm:pt modelId="{8A984CD4-1429-402D-AFC4-E86509B7BB8A}" type="pres">
      <dgm:prSet presAssocID="{BDBBC12C-19AE-4AE2-989B-1FE4CA87FEB8}" presName="hierRoot3" presStyleCnt="0"/>
      <dgm:spPr/>
    </dgm:pt>
    <dgm:pt modelId="{0F3DF44D-DD92-466F-A420-EF880586E7EC}" type="pres">
      <dgm:prSet presAssocID="{BDBBC12C-19AE-4AE2-989B-1FE4CA87FEB8}" presName="composite3" presStyleCnt="0"/>
      <dgm:spPr/>
    </dgm:pt>
    <dgm:pt modelId="{460D7B27-5E88-4306-8F25-689B0A0D84C0}" type="pres">
      <dgm:prSet presAssocID="{BDBBC12C-19AE-4AE2-989B-1FE4CA87FEB8}" presName="background3" presStyleLbl="node3" presStyleIdx="0" presStyleCnt="4"/>
      <dgm:spPr>
        <a:solidFill>
          <a:srgbClr val="92D050"/>
        </a:solidFill>
      </dgm:spPr>
    </dgm:pt>
    <dgm:pt modelId="{898C5435-BEF0-48A5-8DFE-8FB5DEF746ED}" type="pres">
      <dgm:prSet presAssocID="{BDBBC12C-19AE-4AE2-989B-1FE4CA87FEB8}" presName="text3" presStyleLbl="fgAcc3" presStyleIdx="0" presStyleCnt="4">
        <dgm:presLayoutVars>
          <dgm:chPref val="3"/>
        </dgm:presLayoutVars>
      </dgm:prSet>
      <dgm:spPr/>
    </dgm:pt>
    <dgm:pt modelId="{BCC7528D-3766-4BDB-8FED-8A4A5EAACD0F}" type="pres">
      <dgm:prSet presAssocID="{BDBBC12C-19AE-4AE2-989B-1FE4CA87FEB8}" presName="hierChild4" presStyleCnt="0"/>
      <dgm:spPr/>
    </dgm:pt>
    <dgm:pt modelId="{8DA75C2D-1C9A-4A77-BCFC-678A9481C3AA}" type="pres">
      <dgm:prSet presAssocID="{13F2AB65-255D-44B0-9023-11A6C432F208}" presName="Name17" presStyleLbl="parChTrans1D3" presStyleIdx="1" presStyleCnt="4"/>
      <dgm:spPr/>
    </dgm:pt>
    <dgm:pt modelId="{18E4A040-A166-44C1-8CD1-F66F785F9BE5}" type="pres">
      <dgm:prSet presAssocID="{606C7EFD-0695-40A9-8366-63D34C8F1E65}" presName="hierRoot3" presStyleCnt="0"/>
      <dgm:spPr/>
    </dgm:pt>
    <dgm:pt modelId="{A08561EE-472A-47FC-9D0C-C73D2C3F5DA5}" type="pres">
      <dgm:prSet presAssocID="{606C7EFD-0695-40A9-8366-63D34C8F1E65}" presName="composite3" presStyleCnt="0"/>
      <dgm:spPr/>
    </dgm:pt>
    <dgm:pt modelId="{EDE9FA90-BBC1-4AA9-B317-BFDC50584A1D}" type="pres">
      <dgm:prSet presAssocID="{606C7EFD-0695-40A9-8366-63D34C8F1E65}" presName="background3" presStyleLbl="node3" presStyleIdx="1" presStyleCnt="4"/>
      <dgm:spPr>
        <a:solidFill>
          <a:srgbClr val="009900"/>
        </a:solidFill>
      </dgm:spPr>
    </dgm:pt>
    <dgm:pt modelId="{EED360E6-A09D-4606-BF8E-198CAC8F8D40}" type="pres">
      <dgm:prSet presAssocID="{606C7EFD-0695-40A9-8366-63D34C8F1E65}" presName="text3" presStyleLbl="fgAcc3" presStyleIdx="1" presStyleCnt="4">
        <dgm:presLayoutVars>
          <dgm:chPref val="3"/>
        </dgm:presLayoutVars>
      </dgm:prSet>
      <dgm:spPr/>
    </dgm:pt>
    <dgm:pt modelId="{EA2C8ACD-0404-4AFA-A275-E986DA2361AC}" type="pres">
      <dgm:prSet presAssocID="{606C7EFD-0695-40A9-8366-63D34C8F1E65}" presName="hierChild4" presStyleCnt="0"/>
      <dgm:spPr/>
    </dgm:pt>
    <dgm:pt modelId="{FB5534E3-044D-4128-B8B8-BF412BECBC1F}" type="pres">
      <dgm:prSet presAssocID="{48AE04F5-5B3A-4DB9-A1F5-632C425D8F5C}" presName="Name10" presStyleLbl="parChTrans1D2" presStyleIdx="1" presStyleCnt="4"/>
      <dgm:spPr/>
    </dgm:pt>
    <dgm:pt modelId="{48135264-171F-4E1C-80FE-B109CB72F189}" type="pres">
      <dgm:prSet presAssocID="{E6282FDF-B969-4534-9963-6B006BC3805B}" presName="hierRoot2" presStyleCnt="0"/>
      <dgm:spPr/>
    </dgm:pt>
    <dgm:pt modelId="{64299685-202B-4B7B-9C28-F855BB437081}" type="pres">
      <dgm:prSet presAssocID="{E6282FDF-B969-4534-9963-6B006BC3805B}" presName="composite2" presStyleCnt="0"/>
      <dgm:spPr/>
    </dgm:pt>
    <dgm:pt modelId="{79FDD129-097E-434F-83AD-6D1CB699E180}" type="pres">
      <dgm:prSet presAssocID="{E6282FDF-B969-4534-9963-6B006BC3805B}" presName="background2" presStyleLbl="node2" presStyleIdx="1" presStyleCnt="4"/>
      <dgm:spPr>
        <a:solidFill>
          <a:schemeClr val="accent5">
            <a:lumMod val="75000"/>
          </a:schemeClr>
        </a:solidFill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</dgm:pt>
    <dgm:pt modelId="{5D8B8A23-3BB4-4C5A-A399-FFD770E9B771}" type="pres">
      <dgm:prSet presAssocID="{E6282FDF-B969-4534-9963-6B006BC3805B}" presName="text2" presStyleLbl="fgAcc2" presStyleIdx="1" presStyleCnt="4">
        <dgm:presLayoutVars>
          <dgm:chPref val="3"/>
        </dgm:presLayoutVars>
      </dgm:prSet>
      <dgm:spPr/>
    </dgm:pt>
    <dgm:pt modelId="{EC50B0EC-5107-469D-BE33-58C6BD6E0921}" type="pres">
      <dgm:prSet presAssocID="{E6282FDF-B969-4534-9963-6B006BC3805B}" presName="hierChild3" presStyleCnt="0"/>
      <dgm:spPr/>
    </dgm:pt>
    <dgm:pt modelId="{0462720C-0E35-4A7C-9F5D-BC6746B19BAF}" type="pres">
      <dgm:prSet presAssocID="{77C0355D-B6AD-4147-B2A5-BF1B2C8659AF}" presName="Name10" presStyleLbl="parChTrans1D2" presStyleIdx="2" presStyleCnt="4"/>
      <dgm:spPr/>
    </dgm:pt>
    <dgm:pt modelId="{6C100696-144D-4257-91DE-9E9A2D7A4AB9}" type="pres">
      <dgm:prSet presAssocID="{AAD5D067-237E-466C-83F5-96C7A79CD22D}" presName="hierRoot2" presStyleCnt="0"/>
      <dgm:spPr/>
    </dgm:pt>
    <dgm:pt modelId="{17179C5A-EF7D-4838-B63F-CA1D66E9900E}" type="pres">
      <dgm:prSet presAssocID="{AAD5D067-237E-466C-83F5-96C7A79CD22D}" presName="composite2" presStyleCnt="0"/>
      <dgm:spPr/>
    </dgm:pt>
    <dgm:pt modelId="{5CC83169-8713-4A3D-A8DE-76AFE49AA550}" type="pres">
      <dgm:prSet presAssocID="{AAD5D067-237E-466C-83F5-96C7A79CD22D}" presName="background2" presStyleLbl="node2" presStyleIdx="2" presStyleCnt="4"/>
      <dgm:spPr>
        <a:solidFill>
          <a:schemeClr val="accent5">
            <a:lumMod val="50000"/>
          </a:schemeClr>
        </a:solidFill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</dgm:pt>
    <dgm:pt modelId="{5073C494-B6A9-4C19-A106-1764F15A2626}" type="pres">
      <dgm:prSet presAssocID="{AAD5D067-237E-466C-83F5-96C7A79CD22D}" presName="text2" presStyleLbl="fgAcc2" presStyleIdx="2" presStyleCnt="4">
        <dgm:presLayoutVars>
          <dgm:chPref val="3"/>
        </dgm:presLayoutVars>
      </dgm:prSet>
      <dgm:spPr/>
    </dgm:pt>
    <dgm:pt modelId="{17D2B9AC-7DBA-4605-B575-4C78B30356A8}" type="pres">
      <dgm:prSet presAssocID="{AAD5D067-237E-466C-83F5-96C7A79CD22D}" presName="hierChild3" presStyleCnt="0"/>
      <dgm:spPr/>
    </dgm:pt>
    <dgm:pt modelId="{C022AEF6-429B-4A20-A572-6D79E8F81FD8}" type="pres">
      <dgm:prSet presAssocID="{34B64924-1D40-4C79-A47F-AB7BDC94D290}" presName="Name17" presStyleLbl="parChTrans1D3" presStyleIdx="2" presStyleCnt="4"/>
      <dgm:spPr/>
    </dgm:pt>
    <dgm:pt modelId="{96676DEB-E935-4D46-8891-87D5205DB48F}" type="pres">
      <dgm:prSet presAssocID="{07825F84-6B66-4914-A18A-557257BF32A1}" presName="hierRoot3" presStyleCnt="0"/>
      <dgm:spPr/>
    </dgm:pt>
    <dgm:pt modelId="{5632EBAE-BDBD-40E8-B784-69AB70D205AF}" type="pres">
      <dgm:prSet presAssocID="{07825F84-6B66-4914-A18A-557257BF32A1}" presName="composite3" presStyleCnt="0"/>
      <dgm:spPr/>
    </dgm:pt>
    <dgm:pt modelId="{544860BD-7BBA-42E7-B887-E4E4561FB2F7}" type="pres">
      <dgm:prSet presAssocID="{07825F84-6B66-4914-A18A-557257BF32A1}" presName="background3" presStyleLbl="node3" presStyleIdx="2" presStyleCnt="4"/>
      <dgm:spPr>
        <a:solidFill>
          <a:srgbClr val="006600"/>
        </a:solidFill>
      </dgm:spPr>
    </dgm:pt>
    <dgm:pt modelId="{4B06BDDE-C257-426A-95B2-50D00298E9DD}" type="pres">
      <dgm:prSet presAssocID="{07825F84-6B66-4914-A18A-557257BF32A1}" presName="text3" presStyleLbl="fgAcc3" presStyleIdx="2" presStyleCnt="4">
        <dgm:presLayoutVars>
          <dgm:chPref val="3"/>
        </dgm:presLayoutVars>
      </dgm:prSet>
      <dgm:spPr/>
    </dgm:pt>
    <dgm:pt modelId="{3C515251-B9DA-414C-B749-3E9104828C1C}" type="pres">
      <dgm:prSet presAssocID="{07825F84-6B66-4914-A18A-557257BF32A1}" presName="hierChild4" presStyleCnt="0"/>
      <dgm:spPr/>
    </dgm:pt>
    <dgm:pt modelId="{76EAB282-9AF1-45E6-8EC3-071F81BD5901}" type="pres">
      <dgm:prSet presAssocID="{9EE240F1-9987-4111-B362-E62934B55224}" presName="Name10" presStyleLbl="parChTrans1D2" presStyleIdx="3" presStyleCnt="4"/>
      <dgm:spPr/>
    </dgm:pt>
    <dgm:pt modelId="{F72CB3E7-B842-46AD-A987-DD56F097E483}" type="pres">
      <dgm:prSet presAssocID="{C6A414F5-2E00-4907-8EF2-3B45D151A7C2}" presName="hierRoot2" presStyleCnt="0"/>
      <dgm:spPr/>
    </dgm:pt>
    <dgm:pt modelId="{6D4B7B0D-5FEF-4726-A775-3A9B0259E557}" type="pres">
      <dgm:prSet presAssocID="{C6A414F5-2E00-4907-8EF2-3B45D151A7C2}" presName="composite2" presStyleCnt="0"/>
      <dgm:spPr/>
    </dgm:pt>
    <dgm:pt modelId="{CB8AEFDF-BA71-45D8-829F-DDAA9012402F}" type="pres">
      <dgm:prSet presAssocID="{C6A414F5-2E00-4907-8EF2-3B45D151A7C2}" presName="background2" presStyleLbl="node2" presStyleIdx="3" presStyleCnt="4"/>
      <dgm:spPr>
        <a:solidFill>
          <a:srgbClr val="002060"/>
        </a:solidFill>
        <a:effectLst>
          <a:outerShdw blurRad="50800" dist="38100" dir="10800000" algn="r" rotWithShape="0">
            <a:prstClr val="black">
              <a:alpha val="40000"/>
            </a:prstClr>
          </a:outerShdw>
        </a:effectLst>
      </dgm:spPr>
    </dgm:pt>
    <dgm:pt modelId="{68A5CF74-C3C8-4B63-BEE3-D727D73BE077}" type="pres">
      <dgm:prSet presAssocID="{C6A414F5-2E00-4907-8EF2-3B45D151A7C2}" presName="text2" presStyleLbl="fgAcc2" presStyleIdx="3" presStyleCnt="4">
        <dgm:presLayoutVars>
          <dgm:chPref val="3"/>
        </dgm:presLayoutVars>
      </dgm:prSet>
      <dgm:spPr/>
    </dgm:pt>
    <dgm:pt modelId="{DD616D24-0A87-49F0-985F-FBC74D81096A}" type="pres">
      <dgm:prSet presAssocID="{C6A414F5-2E00-4907-8EF2-3B45D151A7C2}" presName="hierChild3" presStyleCnt="0"/>
      <dgm:spPr/>
    </dgm:pt>
    <dgm:pt modelId="{F94F92B7-8B8D-482A-8059-D66DEE6EAC53}" type="pres">
      <dgm:prSet presAssocID="{05427A8A-7F18-4A3C-AA01-9118BB314FAB}" presName="Name17" presStyleLbl="parChTrans1D3" presStyleIdx="3" presStyleCnt="4"/>
      <dgm:spPr/>
    </dgm:pt>
    <dgm:pt modelId="{2A298C3A-1C1C-4115-B5BC-3BCCE0BAEE9A}" type="pres">
      <dgm:prSet presAssocID="{B9B9F85E-5FF8-4F4F-9627-8B7E3CCDEBE0}" presName="hierRoot3" presStyleCnt="0"/>
      <dgm:spPr/>
    </dgm:pt>
    <dgm:pt modelId="{AD311DD2-D599-4634-A6AB-B03AD4008222}" type="pres">
      <dgm:prSet presAssocID="{B9B9F85E-5FF8-4F4F-9627-8B7E3CCDEBE0}" presName="composite3" presStyleCnt="0"/>
      <dgm:spPr/>
    </dgm:pt>
    <dgm:pt modelId="{FA1FCF34-C9D7-4E55-AFA2-A611C1475BAF}" type="pres">
      <dgm:prSet presAssocID="{B9B9F85E-5FF8-4F4F-9627-8B7E3CCDEBE0}" presName="background3" presStyleLbl="node3" presStyleIdx="3" presStyleCnt="4"/>
      <dgm:spPr>
        <a:solidFill>
          <a:srgbClr val="003300"/>
        </a:solidFill>
      </dgm:spPr>
    </dgm:pt>
    <dgm:pt modelId="{52AD4B25-28D2-46E4-A44E-E9831DC07180}" type="pres">
      <dgm:prSet presAssocID="{B9B9F85E-5FF8-4F4F-9627-8B7E3CCDEBE0}" presName="text3" presStyleLbl="fgAcc3" presStyleIdx="3" presStyleCnt="4">
        <dgm:presLayoutVars>
          <dgm:chPref val="3"/>
        </dgm:presLayoutVars>
      </dgm:prSet>
      <dgm:spPr/>
    </dgm:pt>
    <dgm:pt modelId="{29A8401B-510A-43A3-A66C-5EFB0E266106}" type="pres">
      <dgm:prSet presAssocID="{B9B9F85E-5FF8-4F4F-9627-8B7E3CCDEBE0}" presName="hierChild4" presStyleCnt="0"/>
      <dgm:spPr/>
    </dgm:pt>
  </dgm:ptLst>
  <dgm:cxnLst>
    <dgm:cxn modelId="{F9C3DA06-96EB-4636-92FE-F7372277D65C}" srcId="{F57B3C4A-FB70-45CA-8014-EEBE624BF75E}" destId="{BDBBC12C-19AE-4AE2-989B-1FE4CA87FEB8}" srcOrd="0" destOrd="0" parTransId="{485A8E82-D7EF-4EF1-AEDD-848428CE52B4}" sibTransId="{D097206C-E37C-4717-9ED4-4DC128DDA6B1}"/>
    <dgm:cxn modelId="{00A85307-967E-471A-BDFE-B4D978299743}" type="presOf" srcId="{77C0355D-B6AD-4147-B2A5-BF1B2C8659AF}" destId="{0462720C-0E35-4A7C-9F5D-BC6746B19BAF}" srcOrd="0" destOrd="0" presId="urn:microsoft.com/office/officeart/2005/8/layout/hierarchy1"/>
    <dgm:cxn modelId="{92528507-09AA-4299-835A-269DECAAC882}" srcId="{B0D20FEF-984A-4138-9B8B-30C830F63634}" destId="{31381F01-CEBA-4998-B9D5-51DA3084BE82}" srcOrd="0" destOrd="0" parTransId="{4DAEADFE-39A3-4843-8AF4-B47B2F34BEAC}" sibTransId="{28168FAA-B148-4FED-B284-8757ED93C6F2}"/>
    <dgm:cxn modelId="{E49C312B-79FE-49C0-818D-FC7EB92C045D}" type="presOf" srcId="{7A47D0BA-AF23-4A7B-8986-EE710F6F2AF9}" destId="{A6BD6E60-EE37-4DB5-A5D9-126D449F5B88}" srcOrd="0" destOrd="0" presId="urn:microsoft.com/office/officeart/2005/8/layout/hierarchy1"/>
    <dgm:cxn modelId="{EFD5B93B-6402-424A-951E-2739D3D0F501}" srcId="{77A9B77C-D930-4E35-9B52-3C23E97DD19E}" destId="{F57B3C4A-FB70-45CA-8014-EEBE624BF75E}" srcOrd="0" destOrd="0" parTransId="{7A47D0BA-AF23-4A7B-8986-EE710F6F2AF9}" sibTransId="{5D1BE249-9704-49FC-945B-005E56B8737B}"/>
    <dgm:cxn modelId="{20FC7568-4994-4F2C-8B05-4D4223BC5B43}" srcId="{77A9B77C-D930-4E35-9B52-3C23E97DD19E}" destId="{E6282FDF-B969-4534-9963-6B006BC3805B}" srcOrd="1" destOrd="0" parTransId="{48AE04F5-5B3A-4DB9-A1F5-632C425D8F5C}" sibTransId="{FC4FCC35-4C4C-468D-BFAD-85D6C9F1B129}"/>
    <dgm:cxn modelId="{E3AA364B-8126-4F36-9CAC-A75F6D39B189}" type="presOf" srcId="{485A8E82-D7EF-4EF1-AEDD-848428CE52B4}" destId="{57A8216F-94CC-4A64-9B03-28ECD14CA86E}" srcOrd="0" destOrd="0" presId="urn:microsoft.com/office/officeart/2005/8/layout/hierarchy1"/>
    <dgm:cxn modelId="{1FFAD26B-D118-4709-89DE-7B3D2BB2EBE9}" type="presOf" srcId="{B0D20FEF-984A-4138-9B8B-30C830F63634}" destId="{99D74641-F569-463D-9B7C-7729B4275DF2}" srcOrd="0" destOrd="0" presId="urn:microsoft.com/office/officeart/2005/8/layout/hierarchy1"/>
    <dgm:cxn modelId="{ADA9A770-F7D2-47EF-8C70-07C1C4422DF6}" type="presOf" srcId="{07825F84-6B66-4914-A18A-557257BF32A1}" destId="{4B06BDDE-C257-426A-95B2-50D00298E9DD}" srcOrd="0" destOrd="0" presId="urn:microsoft.com/office/officeart/2005/8/layout/hierarchy1"/>
    <dgm:cxn modelId="{A08B3A73-0785-4A17-998B-221467487D57}" type="presOf" srcId="{13F2AB65-255D-44B0-9023-11A6C432F208}" destId="{8DA75C2D-1C9A-4A77-BCFC-678A9481C3AA}" srcOrd="0" destOrd="0" presId="urn:microsoft.com/office/officeart/2005/8/layout/hierarchy1"/>
    <dgm:cxn modelId="{D8A6877B-0B90-4327-A8BB-1BD561BAB2C5}" type="presOf" srcId="{B9B9F85E-5FF8-4F4F-9627-8B7E3CCDEBE0}" destId="{52AD4B25-28D2-46E4-A44E-E9831DC07180}" srcOrd="0" destOrd="0" presId="urn:microsoft.com/office/officeart/2005/8/layout/hierarchy1"/>
    <dgm:cxn modelId="{2241BB7D-2DB2-4365-9CEF-D3193F8F1927}" type="presOf" srcId="{77A9B77C-D930-4E35-9B52-3C23E97DD19E}" destId="{5C4BE442-80C1-42F9-8960-DB352489C204}" srcOrd="0" destOrd="0" presId="urn:microsoft.com/office/officeart/2005/8/layout/hierarchy1"/>
    <dgm:cxn modelId="{467B6E84-9380-4546-A342-EA8C47529C21}" type="presOf" srcId="{C6A414F5-2E00-4907-8EF2-3B45D151A7C2}" destId="{68A5CF74-C3C8-4B63-BEE3-D727D73BE077}" srcOrd="0" destOrd="0" presId="urn:microsoft.com/office/officeart/2005/8/layout/hierarchy1"/>
    <dgm:cxn modelId="{C526AE94-D155-48EB-AC70-C2A0DE846284}" srcId="{77A9B77C-D930-4E35-9B52-3C23E97DD19E}" destId="{AAD5D067-237E-466C-83F5-96C7A79CD22D}" srcOrd="2" destOrd="0" parTransId="{77C0355D-B6AD-4147-B2A5-BF1B2C8659AF}" sibTransId="{CE234DA6-E961-4273-8DBE-A9A0F45DD4BA}"/>
    <dgm:cxn modelId="{7DDF47A5-E9EB-4983-89F9-3355EA1EE91E}" type="presOf" srcId="{48AE04F5-5B3A-4DB9-A1F5-632C425D8F5C}" destId="{FB5534E3-044D-4128-B8B8-BF412BECBC1F}" srcOrd="0" destOrd="0" presId="urn:microsoft.com/office/officeart/2005/8/layout/hierarchy1"/>
    <dgm:cxn modelId="{738538AC-930D-4438-BECF-DEE13F40E192}" srcId="{B0D20FEF-984A-4138-9B8B-30C830F63634}" destId="{77A9B77C-D930-4E35-9B52-3C23E97DD19E}" srcOrd="1" destOrd="0" parTransId="{4228FC86-DC5E-4909-AAD7-564011D3CE53}" sibTransId="{F836F42C-00E5-4B4D-9355-233FA6909B8C}"/>
    <dgm:cxn modelId="{B195BEAF-6293-4013-A251-CFE0176CD416}" srcId="{C6A414F5-2E00-4907-8EF2-3B45D151A7C2}" destId="{B9B9F85E-5FF8-4F4F-9627-8B7E3CCDEBE0}" srcOrd="0" destOrd="0" parTransId="{05427A8A-7F18-4A3C-AA01-9118BB314FAB}" sibTransId="{FBCC2304-588D-4BB0-A475-E6E2EA668400}"/>
    <dgm:cxn modelId="{BB520DB2-5BD3-471C-994C-5C3F4BD35FF4}" type="presOf" srcId="{34B64924-1D40-4C79-A47F-AB7BDC94D290}" destId="{C022AEF6-429B-4A20-A572-6D79E8F81FD8}" srcOrd="0" destOrd="0" presId="urn:microsoft.com/office/officeart/2005/8/layout/hierarchy1"/>
    <dgm:cxn modelId="{A72AF8BC-01FB-4F19-BBD1-7292EDE3AFD7}" type="presOf" srcId="{606C7EFD-0695-40A9-8366-63D34C8F1E65}" destId="{EED360E6-A09D-4606-BF8E-198CAC8F8D40}" srcOrd="0" destOrd="0" presId="urn:microsoft.com/office/officeart/2005/8/layout/hierarchy1"/>
    <dgm:cxn modelId="{65389CC8-D4E3-4B9B-A18B-B6B274108D9E}" srcId="{F57B3C4A-FB70-45CA-8014-EEBE624BF75E}" destId="{606C7EFD-0695-40A9-8366-63D34C8F1E65}" srcOrd="1" destOrd="0" parTransId="{13F2AB65-255D-44B0-9023-11A6C432F208}" sibTransId="{8569B85E-D22F-4B98-A53B-63B613B6F7D1}"/>
    <dgm:cxn modelId="{B79B5DD1-1413-4357-8599-E08003B35001}" type="presOf" srcId="{9EE240F1-9987-4111-B362-E62934B55224}" destId="{76EAB282-9AF1-45E6-8EC3-071F81BD5901}" srcOrd="0" destOrd="0" presId="urn:microsoft.com/office/officeart/2005/8/layout/hierarchy1"/>
    <dgm:cxn modelId="{07AFD7D3-B0DB-46D6-9E4F-57E39EB18139}" type="presOf" srcId="{AAD5D067-237E-466C-83F5-96C7A79CD22D}" destId="{5073C494-B6A9-4C19-A106-1764F15A2626}" srcOrd="0" destOrd="0" presId="urn:microsoft.com/office/officeart/2005/8/layout/hierarchy1"/>
    <dgm:cxn modelId="{2EFBD8D3-F986-45F6-BA2E-90E424A91756}" type="presOf" srcId="{F57B3C4A-FB70-45CA-8014-EEBE624BF75E}" destId="{FEB8B654-E5AB-4A14-971C-5EECCFACB932}" srcOrd="0" destOrd="0" presId="urn:microsoft.com/office/officeart/2005/8/layout/hierarchy1"/>
    <dgm:cxn modelId="{B5951ED4-F0A4-4273-AB7F-7369E132889B}" type="presOf" srcId="{E6282FDF-B969-4534-9963-6B006BC3805B}" destId="{5D8B8A23-3BB4-4C5A-A399-FFD770E9B771}" srcOrd="0" destOrd="0" presId="urn:microsoft.com/office/officeart/2005/8/layout/hierarchy1"/>
    <dgm:cxn modelId="{EE1FAEDC-A360-46B2-94E9-3D3E434FA455}" type="presOf" srcId="{05427A8A-7F18-4A3C-AA01-9118BB314FAB}" destId="{F94F92B7-8B8D-482A-8059-D66DEE6EAC53}" srcOrd="0" destOrd="0" presId="urn:microsoft.com/office/officeart/2005/8/layout/hierarchy1"/>
    <dgm:cxn modelId="{7FC506E1-327A-412F-89B0-18E942749C74}" srcId="{77A9B77C-D930-4E35-9B52-3C23E97DD19E}" destId="{C6A414F5-2E00-4907-8EF2-3B45D151A7C2}" srcOrd="3" destOrd="0" parTransId="{9EE240F1-9987-4111-B362-E62934B55224}" sibTransId="{F700132B-8274-4A06-A768-45F57B0B75C2}"/>
    <dgm:cxn modelId="{B3134FE3-1E10-4AD9-8A07-2A6D224A3321}" srcId="{AAD5D067-237E-466C-83F5-96C7A79CD22D}" destId="{07825F84-6B66-4914-A18A-557257BF32A1}" srcOrd="0" destOrd="0" parTransId="{34B64924-1D40-4C79-A47F-AB7BDC94D290}" sibTransId="{F294589E-84D4-4B50-B5EA-FD225D8A62D6}"/>
    <dgm:cxn modelId="{4B1E7BF2-C34C-4AC4-B46C-56792BDB4B9E}" type="presOf" srcId="{31381F01-CEBA-4998-B9D5-51DA3084BE82}" destId="{ED28077A-D631-4DD7-A807-A414FA47A7BD}" srcOrd="0" destOrd="0" presId="urn:microsoft.com/office/officeart/2005/8/layout/hierarchy1"/>
    <dgm:cxn modelId="{A9BDCBF3-CED4-483A-9BF3-F63C53C4D7D1}" type="presOf" srcId="{BDBBC12C-19AE-4AE2-989B-1FE4CA87FEB8}" destId="{898C5435-BEF0-48A5-8DFE-8FB5DEF746ED}" srcOrd="0" destOrd="0" presId="urn:microsoft.com/office/officeart/2005/8/layout/hierarchy1"/>
    <dgm:cxn modelId="{8042C27F-C943-43BB-8751-E3622C7EF25D}" type="presParOf" srcId="{99D74641-F569-463D-9B7C-7729B4275DF2}" destId="{18FBDAEA-7E0B-404F-A111-62D4065CA7DE}" srcOrd="0" destOrd="0" presId="urn:microsoft.com/office/officeart/2005/8/layout/hierarchy1"/>
    <dgm:cxn modelId="{787A0EED-1724-4C21-A48B-8B9F5E453548}" type="presParOf" srcId="{18FBDAEA-7E0B-404F-A111-62D4065CA7DE}" destId="{0DEE8D80-E628-4B3A-A87F-7177572B0005}" srcOrd="0" destOrd="0" presId="urn:microsoft.com/office/officeart/2005/8/layout/hierarchy1"/>
    <dgm:cxn modelId="{4DCA4D93-9B8A-4008-B42D-21D1A5426F94}" type="presParOf" srcId="{0DEE8D80-E628-4B3A-A87F-7177572B0005}" destId="{1D8CB01F-FBFC-43DA-8511-506944697176}" srcOrd="0" destOrd="0" presId="urn:microsoft.com/office/officeart/2005/8/layout/hierarchy1"/>
    <dgm:cxn modelId="{FACC92F3-5156-4651-9B74-FE5874DE79DC}" type="presParOf" srcId="{0DEE8D80-E628-4B3A-A87F-7177572B0005}" destId="{ED28077A-D631-4DD7-A807-A414FA47A7BD}" srcOrd="1" destOrd="0" presId="urn:microsoft.com/office/officeart/2005/8/layout/hierarchy1"/>
    <dgm:cxn modelId="{AC1D5422-5EC6-4318-B10C-C2C88BB6D5C3}" type="presParOf" srcId="{18FBDAEA-7E0B-404F-A111-62D4065CA7DE}" destId="{8AE92696-DE01-4A17-963E-CB472ACBC51B}" srcOrd="1" destOrd="0" presId="urn:microsoft.com/office/officeart/2005/8/layout/hierarchy1"/>
    <dgm:cxn modelId="{FBB791D2-9BE2-4359-A80D-E20E7007C02A}" type="presParOf" srcId="{99D74641-F569-463D-9B7C-7729B4275DF2}" destId="{9E225156-03EC-4FBC-BB3C-FD0834ECCDBB}" srcOrd="1" destOrd="0" presId="urn:microsoft.com/office/officeart/2005/8/layout/hierarchy1"/>
    <dgm:cxn modelId="{3B9B0EB4-B3C4-4027-B351-C507C97872EA}" type="presParOf" srcId="{9E225156-03EC-4FBC-BB3C-FD0834ECCDBB}" destId="{B2A7E0EE-A70F-44A5-BF33-BBCA65D30EB3}" srcOrd="0" destOrd="0" presId="urn:microsoft.com/office/officeart/2005/8/layout/hierarchy1"/>
    <dgm:cxn modelId="{DDEC5231-8156-487D-B357-21F0B0AAAB42}" type="presParOf" srcId="{B2A7E0EE-A70F-44A5-BF33-BBCA65D30EB3}" destId="{ECF660C2-5F88-48EF-9CE4-B19DD6FF9820}" srcOrd="0" destOrd="0" presId="urn:microsoft.com/office/officeart/2005/8/layout/hierarchy1"/>
    <dgm:cxn modelId="{02853772-E09A-47CF-B3C5-6544AB878850}" type="presParOf" srcId="{B2A7E0EE-A70F-44A5-BF33-BBCA65D30EB3}" destId="{5C4BE442-80C1-42F9-8960-DB352489C204}" srcOrd="1" destOrd="0" presId="urn:microsoft.com/office/officeart/2005/8/layout/hierarchy1"/>
    <dgm:cxn modelId="{843C32C1-8124-4575-8AB6-7DEC76A845CC}" type="presParOf" srcId="{9E225156-03EC-4FBC-BB3C-FD0834ECCDBB}" destId="{EF9F434D-86D0-49F5-B9E5-F5D24A868B58}" srcOrd="1" destOrd="0" presId="urn:microsoft.com/office/officeart/2005/8/layout/hierarchy1"/>
    <dgm:cxn modelId="{E0D85FCC-2B99-448D-9251-359C1F20D9EA}" type="presParOf" srcId="{EF9F434D-86D0-49F5-B9E5-F5D24A868B58}" destId="{A6BD6E60-EE37-4DB5-A5D9-126D449F5B88}" srcOrd="0" destOrd="0" presId="urn:microsoft.com/office/officeart/2005/8/layout/hierarchy1"/>
    <dgm:cxn modelId="{B93EAA3D-6E90-41B1-BEE0-0F8E8D1CA9AA}" type="presParOf" srcId="{EF9F434D-86D0-49F5-B9E5-F5D24A868B58}" destId="{CC956FA6-3408-4BA6-A311-FAC86CA01868}" srcOrd="1" destOrd="0" presId="urn:microsoft.com/office/officeart/2005/8/layout/hierarchy1"/>
    <dgm:cxn modelId="{FCC12CF9-E925-4189-86E4-C4208C741ECC}" type="presParOf" srcId="{CC956FA6-3408-4BA6-A311-FAC86CA01868}" destId="{66BD90BC-24E5-4180-ABEE-2BFF9CB91577}" srcOrd="0" destOrd="0" presId="urn:microsoft.com/office/officeart/2005/8/layout/hierarchy1"/>
    <dgm:cxn modelId="{BF17A902-7938-4A34-93F8-1DD23115DC05}" type="presParOf" srcId="{66BD90BC-24E5-4180-ABEE-2BFF9CB91577}" destId="{0C38EFEF-8490-447C-892A-548365057AC9}" srcOrd="0" destOrd="0" presId="urn:microsoft.com/office/officeart/2005/8/layout/hierarchy1"/>
    <dgm:cxn modelId="{8D4DF435-D2B2-4271-964B-713971206E76}" type="presParOf" srcId="{66BD90BC-24E5-4180-ABEE-2BFF9CB91577}" destId="{FEB8B654-E5AB-4A14-971C-5EECCFACB932}" srcOrd="1" destOrd="0" presId="urn:microsoft.com/office/officeart/2005/8/layout/hierarchy1"/>
    <dgm:cxn modelId="{3FF9721C-09A6-4783-91CF-28F79E582A78}" type="presParOf" srcId="{CC956FA6-3408-4BA6-A311-FAC86CA01868}" destId="{2472475E-3401-434C-8F9B-E0C8D22BD59F}" srcOrd="1" destOrd="0" presId="urn:microsoft.com/office/officeart/2005/8/layout/hierarchy1"/>
    <dgm:cxn modelId="{DA9130EF-6B5B-4948-AB48-77E955A5C34B}" type="presParOf" srcId="{2472475E-3401-434C-8F9B-E0C8D22BD59F}" destId="{57A8216F-94CC-4A64-9B03-28ECD14CA86E}" srcOrd="0" destOrd="0" presId="urn:microsoft.com/office/officeart/2005/8/layout/hierarchy1"/>
    <dgm:cxn modelId="{BD0ADD3D-2CD9-46C1-BBF3-86BE2FF15710}" type="presParOf" srcId="{2472475E-3401-434C-8F9B-E0C8D22BD59F}" destId="{8A984CD4-1429-402D-AFC4-E86509B7BB8A}" srcOrd="1" destOrd="0" presId="urn:microsoft.com/office/officeart/2005/8/layout/hierarchy1"/>
    <dgm:cxn modelId="{7A514A2D-3F62-4942-8E46-856184349883}" type="presParOf" srcId="{8A984CD4-1429-402D-AFC4-E86509B7BB8A}" destId="{0F3DF44D-DD92-466F-A420-EF880586E7EC}" srcOrd="0" destOrd="0" presId="urn:microsoft.com/office/officeart/2005/8/layout/hierarchy1"/>
    <dgm:cxn modelId="{C8765B62-BDC6-4622-B7C8-2961C49CBBDF}" type="presParOf" srcId="{0F3DF44D-DD92-466F-A420-EF880586E7EC}" destId="{460D7B27-5E88-4306-8F25-689B0A0D84C0}" srcOrd="0" destOrd="0" presId="urn:microsoft.com/office/officeart/2005/8/layout/hierarchy1"/>
    <dgm:cxn modelId="{697A3CB9-B617-4EC8-8648-AAE3092992DC}" type="presParOf" srcId="{0F3DF44D-DD92-466F-A420-EF880586E7EC}" destId="{898C5435-BEF0-48A5-8DFE-8FB5DEF746ED}" srcOrd="1" destOrd="0" presId="urn:microsoft.com/office/officeart/2005/8/layout/hierarchy1"/>
    <dgm:cxn modelId="{DA5012A3-84D6-4AC5-880C-CB53359079F2}" type="presParOf" srcId="{8A984CD4-1429-402D-AFC4-E86509B7BB8A}" destId="{BCC7528D-3766-4BDB-8FED-8A4A5EAACD0F}" srcOrd="1" destOrd="0" presId="urn:microsoft.com/office/officeart/2005/8/layout/hierarchy1"/>
    <dgm:cxn modelId="{14E37BF2-02DD-4C5C-A705-6449A091B2CC}" type="presParOf" srcId="{2472475E-3401-434C-8F9B-E0C8D22BD59F}" destId="{8DA75C2D-1C9A-4A77-BCFC-678A9481C3AA}" srcOrd="2" destOrd="0" presId="urn:microsoft.com/office/officeart/2005/8/layout/hierarchy1"/>
    <dgm:cxn modelId="{38AC90F3-0638-40E0-9FBD-EAAB91F0758A}" type="presParOf" srcId="{2472475E-3401-434C-8F9B-E0C8D22BD59F}" destId="{18E4A040-A166-44C1-8CD1-F66F785F9BE5}" srcOrd="3" destOrd="0" presId="urn:microsoft.com/office/officeart/2005/8/layout/hierarchy1"/>
    <dgm:cxn modelId="{AF820E4D-E30D-4B70-A3F1-1C652767E122}" type="presParOf" srcId="{18E4A040-A166-44C1-8CD1-F66F785F9BE5}" destId="{A08561EE-472A-47FC-9D0C-C73D2C3F5DA5}" srcOrd="0" destOrd="0" presId="urn:microsoft.com/office/officeart/2005/8/layout/hierarchy1"/>
    <dgm:cxn modelId="{A50F15E5-6DA7-405B-9075-2482D5919089}" type="presParOf" srcId="{A08561EE-472A-47FC-9D0C-C73D2C3F5DA5}" destId="{EDE9FA90-BBC1-4AA9-B317-BFDC50584A1D}" srcOrd="0" destOrd="0" presId="urn:microsoft.com/office/officeart/2005/8/layout/hierarchy1"/>
    <dgm:cxn modelId="{E085C58E-0AC5-4EAF-ADFE-249B83A2F41C}" type="presParOf" srcId="{A08561EE-472A-47FC-9D0C-C73D2C3F5DA5}" destId="{EED360E6-A09D-4606-BF8E-198CAC8F8D40}" srcOrd="1" destOrd="0" presId="urn:microsoft.com/office/officeart/2005/8/layout/hierarchy1"/>
    <dgm:cxn modelId="{F7A6D431-1331-45A4-A2B4-0B385504773B}" type="presParOf" srcId="{18E4A040-A166-44C1-8CD1-F66F785F9BE5}" destId="{EA2C8ACD-0404-4AFA-A275-E986DA2361AC}" srcOrd="1" destOrd="0" presId="urn:microsoft.com/office/officeart/2005/8/layout/hierarchy1"/>
    <dgm:cxn modelId="{BAE95A83-4978-4212-8F90-DC15DAA7E956}" type="presParOf" srcId="{EF9F434D-86D0-49F5-B9E5-F5D24A868B58}" destId="{FB5534E3-044D-4128-B8B8-BF412BECBC1F}" srcOrd="2" destOrd="0" presId="urn:microsoft.com/office/officeart/2005/8/layout/hierarchy1"/>
    <dgm:cxn modelId="{CC447137-89E0-4A67-BAE3-D9FE1E6F08EC}" type="presParOf" srcId="{EF9F434D-86D0-49F5-B9E5-F5D24A868B58}" destId="{48135264-171F-4E1C-80FE-B109CB72F189}" srcOrd="3" destOrd="0" presId="urn:microsoft.com/office/officeart/2005/8/layout/hierarchy1"/>
    <dgm:cxn modelId="{C24ED210-C051-4391-8A7B-9368C9D58326}" type="presParOf" srcId="{48135264-171F-4E1C-80FE-B109CB72F189}" destId="{64299685-202B-4B7B-9C28-F855BB437081}" srcOrd="0" destOrd="0" presId="urn:microsoft.com/office/officeart/2005/8/layout/hierarchy1"/>
    <dgm:cxn modelId="{8886875E-C202-4540-B361-B9E4BDE6E1AC}" type="presParOf" srcId="{64299685-202B-4B7B-9C28-F855BB437081}" destId="{79FDD129-097E-434F-83AD-6D1CB699E180}" srcOrd="0" destOrd="0" presId="urn:microsoft.com/office/officeart/2005/8/layout/hierarchy1"/>
    <dgm:cxn modelId="{E8491475-AF34-4C0C-AFCC-5693C8F3EFC4}" type="presParOf" srcId="{64299685-202B-4B7B-9C28-F855BB437081}" destId="{5D8B8A23-3BB4-4C5A-A399-FFD770E9B771}" srcOrd="1" destOrd="0" presId="urn:microsoft.com/office/officeart/2005/8/layout/hierarchy1"/>
    <dgm:cxn modelId="{F812810C-11B9-4463-9B59-CC7DDABC0814}" type="presParOf" srcId="{48135264-171F-4E1C-80FE-B109CB72F189}" destId="{EC50B0EC-5107-469D-BE33-58C6BD6E0921}" srcOrd="1" destOrd="0" presId="urn:microsoft.com/office/officeart/2005/8/layout/hierarchy1"/>
    <dgm:cxn modelId="{699BF7F2-4C95-4A21-B3DF-5CF9A1997F71}" type="presParOf" srcId="{EF9F434D-86D0-49F5-B9E5-F5D24A868B58}" destId="{0462720C-0E35-4A7C-9F5D-BC6746B19BAF}" srcOrd="4" destOrd="0" presId="urn:microsoft.com/office/officeart/2005/8/layout/hierarchy1"/>
    <dgm:cxn modelId="{8DC70047-3E77-4DDF-A167-D22EF4F02134}" type="presParOf" srcId="{EF9F434D-86D0-49F5-B9E5-F5D24A868B58}" destId="{6C100696-144D-4257-91DE-9E9A2D7A4AB9}" srcOrd="5" destOrd="0" presId="urn:microsoft.com/office/officeart/2005/8/layout/hierarchy1"/>
    <dgm:cxn modelId="{30DE0BE5-188B-4994-8BEF-C37205D8F348}" type="presParOf" srcId="{6C100696-144D-4257-91DE-9E9A2D7A4AB9}" destId="{17179C5A-EF7D-4838-B63F-CA1D66E9900E}" srcOrd="0" destOrd="0" presId="urn:microsoft.com/office/officeart/2005/8/layout/hierarchy1"/>
    <dgm:cxn modelId="{2E0A72F6-B20B-42E8-A2DC-7663C43B5C4E}" type="presParOf" srcId="{17179C5A-EF7D-4838-B63F-CA1D66E9900E}" destId="{5CC83169-8713-4A3D-A8DE-76AFE49AA550}" srcOrd="0" destOrd="0" presId="urn:microsoft.com/office/officeart/2005/8/layout/hierarchy1"/>
    <dgm:cxn modelId="{1A8CEAE3-AACB-45E0-82A2-FC35FCE71A24}" type="presParOf" srcId="{17179C5A-EF7D-4838-B63F-CA1D66E9900E}" destId="{5073C494-B6A9-4C19-A106-1764F15A2626}" srcOrd="1" destOrd="0" presId="urn:microsoft.com/office/officeart/2005/8/layout/hierarchy1"/>
    <dgm:cxn modelId="{AE08765A-FF9C-4E82-AC0D-4D4EF913B763}" type="presParOf" srcId="{6C100696-144D-4257-91DE-9E9A2D7A4AB9}" destId="{17D2B9AC-7DBA-4605-B575-4C78B30356A8}" srcOrd="1" destOrd="0" presId="urn:microsoft.com/office/officeart/2005/8/layout/hierarchy1"/>
    <dgm:cxn modelId="{26001A19-1EB0-4669-A904-73E02BD2F4C2}" type="presParOf" srcId="{17D2B9AC-7DBA-4605-B575-4C78B30356A8}" destId="{C022AEF6-429B-4A20-A572-6D79E8F81FD8}" srcOrd="0" destOrd="0" presId="urn:microsoft.com/office/officeart/2005/8/layout/hierarchy1"/>
    <dgm:cxn modelId="{4509E1BF-654E-4C94-8DF9-EF7D59E9DC4D}" type="presParOf" srcId="{17D2B9AC-7DBA-4605-B575-4C78B30356A8}" destId="{96676DEB-E935-4D46-8891-87D5205DB48F}" srcOrd="1" destOrd="0" presId="urn:microsoft.com/office/officeart/2005/8/layout/hierarchy1"/>
    <dgm:cxn modelId="{845F761E-E6D1-4363-A41C-28797CB16ADB}" type="presParOf" srcId="{96676DEB-E935-4D46-8891-87D5205DB48F}" destId="{5632EBAE-BDBD-40E8-B784-69AB70D205AF}" srcOrd="0" destOrd="0" presId="urn:microsoft.com/office/officeart/2005/8/layout/hierarchy1"/>
    <dgm:cxn modelId="{4294E6B4-4338-4847-AE79-3C6A1953A380}" type="presParOf" srcId="{5632EBAE-BDBD-40E8-B784-69AB70D205AF}" destId="{544860BD-7BBA-42E7-B887-E4E4561FB2F7}" srcOrd="0" destOrd="0" presId="urn:microsoft.com/office/officeart/2005/8/layout/hierarchy1"/>
    <dgm:cxn modelId="{F2FC679B-C663-4B70-B2F0-33BAFC93D0D9}" type="presParOf" srcId="{5632EBAE-BDBD-40E8-B784-69AB70D205AF}" destId="{4B06BDDE-C257-426A-95B2-50D00298E9DD}" srcOrd="1" destOrd="0" presId="urn:microsoft.com/office/officeart/2005/8/layout/hierarchy1"/>
    <dgm:cxn modelId="{C83683DE-26C6-47A8-AC42-321E4717B0A3}" type="presParOf" srcId="{96676DEB-E935-4D46-8891-87D5205DB48F}" destId="{3C515251-B9DA-414C-B749-3E9104828C1C}" srcOrd="1" destOrd="0" presId="urn:microsoft.com/office/officeart/2005/8/layout/hierarchy1"/>
    <dgm:cxn modelId="{666B8CDB-1C37-4699-9BA1-A53536C3E53A}" type="presParOf" srcId="{EF9F434D-86D0-49F5-B9E5-F5D24A868B58}" destId="{76EAB282-9AF1-45E6-8EC3-071F81BD5901}" srcOrd="6" destOrd="0" presId="urn:microsoft.com/office/officeart/2005/8/layout/hierarchy1"/>
    <dgm:cxn modelId="{942C6C06-B2F7-4178-AF94-F65216A784FE}" type="presParOf" srcId="{EF9F434D-86D0-49F5-B9E5-F5D24A868B58}" destId="{F72CB3E7-B842-46AD-A987-DD56F097E483}" srcOrd="7" destOrd="0" presId="urn:microsoft.com/office/officeart/2005/8/layout/hierarchy1"/>
    <dgm:cxn modelId="{C59246E9-F92E-4DC7-BBAA-9A40A42392D2}" type="presParOf" srcId="{F72CB3E7-B842-46AD-A987-DD56F097E483}" destId="{6D4B7B0D-5FEF-4726-A775-3A9B0259E557}" srcOrd="0" destOrd="0" presId="urn:microsoft.com/office/officeart/2005/8/layout/hierarchy1"/>
    <dgm:cxn modelId="{81F62B7B-F109-40F8-ACCC-7DC376B2902E}" type="presParOf" srcId="{6D4B7B0D-5FEF-4726-A775-3A9B0259E557}" destId="{CB8AEFDF-BA71-45D8-829F-DDAA9012402F}" srcOrd="0" destOrd="0" presId="urn:microsoft.com/office/officeart/2005/8/layout/hierarchy1"/>
    <dgm:cxn modelId="{435EB2AE-8A61-498A-BF68-7CB461294439}" type="presParOf" srcId="{6D4B7B0D-5FEF-4726-A775-3A9B0259E557}" destId="{68A5CF74-C3C8-4B63-BEE3-D727D73BE077}" srcOrd="1" destOrd="0" presId="urn:microsoft.com/office/officeart/2005/8/layout/hierarchy1"/>
    <dgm:cxn modelId="{85BFABC8-39A7-451E-B114-0B3FFF3E89E2}" type="presParOf" srcId="{F72CB3E7-B842-46AD-A987-DD56F097E483}" destId="{DD616D24-0A87-49F0-985F-FBC74D81096A}" srcOrd="1" destOrd="0" presId="urn:microsoft.com/office/officeart/2005/8/layout/hierarchy1"/>
    <dgm:cxn modelId="{CA272D85-D7B3-48CF-8AD1-45E9D2A33FF9}" type="presParOf" srcId="{DD616D24-0A87-49F0-985F-FBC74D81096A}" destId="{F94F92B7-8B8D-482A-8059-D66DEE6EAC53}" srcOrd="0" destOrd="0" presId="urn:microsoft.com/office/officeart/2005/8/layout/hierarchy1"/>
    <dgm:cxn modelId="{00C88C11-566F-4F2D-8844-E352384D9242}" type="presParOf" srcId="{DD616D24-0A87-49F0-985F-FBC74D81096A}" destId="{2A298C3A-1C1C-4115-B5BC-3BCCE0BAEE9A}" srcOrd="1" destOrd="0" presId="urn:microsoft.com/office/officeart/2005/8/layout/hierarchy1"/>
    <dgm:cxn modelId="{0B890F74-445B-4300-B892-E1D9059D3B6A}" type="presParOf" srcId="{2A298C3A-1C1C-4115-B5BC-3BCCE0BAEE9A}" destId="{AD311DD2-D599-4634-A6AB-B03AD4008222}" srcOrd="0" destOrd="0" presId="urn:microsoft.com/office/officeart/2005/8/layout/hierarchy1"/>
    <dgm:cxn modelId="{E35D9EB3-4ED3-44CC-9E20-BEBB8B019150}" type="presParOf" srcId="{AD311DD2-D599-4634-A6AB-B03AD4008222}" destId="{FA1FCF34-C9D7-4E55-AFA2-A611C1475BAF}" srcOrd="0" destOrd="0" presId="urn:microsoft.com/office/officeart/2005/8/layout/hierarchy1"/>
    <dgm:cxn modelId="{D2445441-98EF-4F0D-AA66-ADE360AE01A0}" type="presParOf" srcId="{AD311DD2-D599-4634-A6AB-B03AD4008222}" destId="{52AD4B25-28D2-46E4-A44E-E9831DC07180}" srcOrd="1" destOrd="0" presId="urn:microsoft.com/office/officeart/2005/8/layout/hierarchy1"/>
    <dgm:cxn modelId="{32D7A67D-E5C5-47DC-8C0E-2C9F6F3F2445}" type="presParOf" srcId="{2A298C3A-1C1C-4115-B5BC-3BCCE0BAEE9A}" destId="{29A8401B-510A-43A3-A66C-5EFB0E2661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599405-4DB9-444A-81C9-0862B81EA5E7}" type="doc">
      <dgm:prSet loTypeId="urn:microsoft.com/office/officeart/2009/3/layout/HorizontalOrganizationChart" loCatId="Inbox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529B61-21DD-4E6E-ACD6-D5F9093A712A}">
      <dgm:prSet custT="1"/>
      <dgm:spPr>
        <a:solidFill>
          <a:srgbClr val="FF9900"/>
        </a:solidFill>
      </dgm:spPr>
      <dgm:t>
        <a:bodyPr/>
        <a:lstStyle/>
        <a:p>
          <a:r>
            <a:rPr lang="fr-FR" sz="1100" b="1" dirty="0">
              <a:latin typeface="Segoe UI" panose="020B0502040204020203" pitchFamily="34" charset="0"/>
              <a:cs typeface="Segoe UI" panose="020B0502040204020203" pitchFamily="34" charset="0"/>
            </a:rPr>
            <a:t>Joël DIDIER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6FAA84C-B34C-41C1-AB07-00AC212A18D2}" type="parTrans" cxnId="{1775E69F-CB90-4699-88A8-F84427EF83BC}">
      <dgm:prSet/>
      <dgm:spPr/>
      <dgm:t>
        <a:bodyPr/>
        <a:lstStyle/>
        <a:p>
          <a:endParaRPr lang="en-US"/>
        </a:p>
      </dgm:t>
    </dgm:pt>
    <dgm:pt modelId="{E609FB61-33E3-4DE1-99F6-85F9F7C31C52}" type="sibTrans" cxnId="{1775E69F-CB90-4699-88A8-F84427EF83BC}">
      <dgm:prSet/>
      <dgm:spPr/>
      <dgm:t>
        <a:bodyPr/>
        <a:lstStyle/>
        <a:p>
          <a:endParaRPr lang="en-US"/>
        </a:p>
      </dgm:t>
    </dgm:pt>
    <dgm:pt modelId="{488E4AD0-F969-475D-A1E7-3A257A7321D5}">
      <dgm:prSet custT="1"/>
      <dgm:spPr>
        <a:solidFill>
          <a:srgbClr val="006600"/>
        </a:solidFill>
      </dgm:spPr>
      <dgm:t>
        <a:bodyPr/>
        <a:lstStyle/>
        <a:p>
          <a:r>
            <a:rPr lang="fr-FR" sz="1100" b="1" dirty="0">
              <a:latin typeface="Segoe UI" panose="020B0502040204020203" pitchFamily="34" charset="0"/>
              <a:cs typeface="Segoe UI" panose="020B0502040204020203" pitchFamily="34" charset="0"/>
            </a:rPr>
            <a:t>Module 2 – Cœur de </a:t>
          </a:r>
          <a:r>
            <a:rPr lang="fr-FR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LEDs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85C2270-DB28-4247-8D88-A88D3C441785}" type="parTrans" cxnId="{B2AA8D2C-3C3F-4ECF-9088-0684D8DC080E}">
      <dgm:prSet/>
      <dgm:spPr/>
      <dgm:t>
        <a:bodyPr/>
        <a:lstStyle/>
        <a:p>
          <a:endParaRPr lang="en-US"/>
        </a:p>
      </dgm:t>
    </dgm:pt>
    <dgm:pt modelId="{5275D2F0-DCA3-4C6E-8E3E-C2C4D6F808C1}" type="sibTrans" cxnId="{B2AA8D2C-3C3F-4ECF-9088-0684D8DC080E}">
      <dgm:prSet/>
      <dgm:spPr/>
      <dgm:t>
        <a:bodyPr/>
        <a:lstStyle/>
        <a:p>
          <a:endParaRPr lang="en-US"/>
        </a:p>
      </dgm:t>
    </dgm:pt>
    <dgm:pt modelId="{B3E449F4-8FE0-4913-B5DB-DB332CE843D6}">
      <dgm:prSet custT="1"/>
      <dgm:spPr>
        <a:solidFill>
          <a:srgbClr val="00206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Partie I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A7D230A-5CBA-4EAE-BEA3-C580DB3C3953}" type="parTrans" cxnId="{640C61D6-B563-4560-BC20-F4B1AF937196}">
      <dgm:prSet/>
      <dgm:spPr/>
      <dgm:t>
        <a:bodyPr/>
        <a:lstStyle/>
        <a:p>
          <a:endParaRPr lang="en-US"/>
        </a:p>
      </dgm:t>
    </dgm:pt>
    <dgm:pt modelId="{F2E7DFCE-8C35-47AE-B47A-EE9B4E8B706B}" type="sibTrans" cxnId="{640C61D6-B563-4560-BC20-F4B1AF937196}">
      <dgm:prSet/>
      <dgm:spPr/>
      <dgm:t>
        <a:bodyPr/>
        <a:lstStyle/>
        <a:p>
          <a:endParaRPr lang="en-US"/>
        </a:p>
      </dgm:t>
    </dgm:pt>
    <dgm:pt modelId="{A2B0070E-27D3-4BF0-98C1-2BD687CE5B3F}">
      <dgm:prSet custT="1"/>
      <dgm:spPr>
        <a:solidFill>
          <a:srgbClr val="FF990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Philippe BURLET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A21EBCC-F9E0-4E2E-ABBA-EB2153600A5E}" type="parTrans" cxnId="{CD10197C-6DFD-4CE0-BA88-4244AA06B18A}">
      <dgm:prSet/>
      <dgm:spPr/>
      <dgm:t>
        <a:bodyPr/>
        <a:lstStyle/>
        <a:p>
          <a:endParaRPr lang="en-US"/>
        </a:p>
      </dgm:t>
    </dgm:pt>
    <dgm:pt modelId="{E880096F-87F6-4023-B0A5-174F9B72FC56}" type="sibTrans" cxnId="{CD10197C-6DFD-4CE0-BA88-4244AA06B18A}">
      <dgm:prSet/>
      <dgm:spPr/>
      <dgm:t>
        <a:bodyPr/>
        <a:lstStyle/>
        <a:p>
          <a:endParaRPr lang="en-US"/>
        </a:p>
      </dgm:t>
    </dgm:pt>
    <dgm:pt modelId="{ED5C9EB9-2365-4440-94BD-53521BEB9F36}">
      <dgm:prSet custT="1"/>
      <dgm:spPr>
        <a:solidFill>
          <a:srgbClr val="FF990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Vicente VAZ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70C4518-A783-46C5-A1CF-B23B4F1A0560}" type="parTrans" cxnId="{17DC0334-0F84-4296-ABB9-FE3B339D0974}">
      <dgm:prSet/>
      <dgm:spPr/>
      <dgm:t>
        <a:bodyPr/>
        <a:lstStyle/>
        <a:p>
          <a:endParaRPr lang="en-US"/>
        </a:p>
      </dgm:t>
    </dgm:pt>
    <dgm:pt modelId="{4E2F98A9-8C13-4A3D-8D26-86EF92D678EB}" type="sibTrans" cxnId="{17DC0334-0F84-4296-ABB9-FE3B339D0974}">
      <dgm:prSet/>
      <dgm:spPr/>
      <dgm:t>
        <a:bodyPr/>
        <a:lstStyle/>
        <a:p>
          <a:endParaRPr lang="en-US"/>
        </a:p>
      </dgm:t>
    </dgm:pt>
    <dgm:pt modelId="{8BEEA456-3CE5-42E0-A801-283F09D5F92A}">
      <dgm:prSet custT="1"/>
      <dgm:spPr>
        <a:solidFill>
          <a:srgbClr val="FF990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Louis MARJOLET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36B6454-EBCC-436D-8A17-06A87EAE1CF1}" type="parTrans" cxnId="{723CECB6-E13A-4DFD-89BC-ED67C3EA2EC9}">
      <dgm:prSet/>
      <dgm:spPr/>
      <dgm:t>
        <a:bodyPr/>
        <a:lstStyle/>
        <a:p>
          <a:endParaRPr lang="en-US"/>
        </a:p>
      </dgm:t>
    </dgm:pt>
    <dgm:pt modelId="{2448A11B-EFFB-4DD6-B1FC-84E91AD84721}" type="sibTrans" cxnId="{723CECB6-E13A-4DFD-89BC-ED67C3EA2EC9}">
      <dgm:prSet/>
      <dgm:spPr/>
      <dgm:t>
        <a:bodyPr/>
        <a:lstStyle/>
        <a:p>
          <a:endParaRPr lang="en-US"/>
        </a:p>
      </dgm:t>
    </dgm:pt>
    <dgm:pt modelId="{878EA4CF-B794-47C6-975A-B24E6C41D9EB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Partie III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1720FCE-5FC6-4411-B0F6-66DD2C6D9078}" type="parTrans" cxnId="{E11687CF-8F0C-4A63-9CEF-27FFABC2F7C6}">
      <dgm:prSet/>
      <dgm:spPr/>
      <dgm:t>
        <a:bodyPr/>
        <a:lstStyle/>
        <a:p>
          <a:endParaRPr lang="fr-FR"/>
        </a:p>
      </dgm:t>
    </dgm:pt>
    <dgm:pt modelId="{B5B0ADB9-CEC5-4A9D-B9BD-C8A82BB26A15}" type="sibTrans" cxnId="{E11687CF-8F0C-4A63-9CEF-27FFABC2F7C6}">
      <dgm:prSet/>
      <dgm:spPr/>
      <dgm:t>
        <a:bodyPr/>
        <a:lstStyle/>
        <a:p>
          <a:endParaRPr lang="fr-FR"/>
        </a:p>
      </dgm:t>
    </dgm:pt>
    <dgm:pt modelId="{9307F46F-C881-4138-9971-8A4374817888}">
      <dgm:prSet custT="1"/>
      <dgm:spPr>
        <a:solidFill>
          <a:srgbClr val="80000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Montage de l’afficheur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93A9FDD-AF0B-412F-A99C-50AB3B66B89D}" type="parTrans" cxnId="{BC1900A7-730E-4B61-B499-F18BC314972E}">
      <dgm:prSet/>
      <dgm:spPr/>
      <dgm:t>
        <a:bodyPr/>
        <a:lstStyle/>
        <a:p>
          <a:endParaRPr lang="fr-FR"/>
        </a:p>
      </dgm:t>
    </dgm:pt>
    <dgm:pt modelId="{C55A6136-102E-4FEA-9846-CB6229FA15E8}" type="sibTrans" cxnId="{BC1900A7-730E-4B61-B499-F18BC314972E}">
      <dgm:prSet/>
      <dgm:spPr/>
      <dgm:t>
        <a:bodyPr/>
        <a:lstStyle/>
        <a:p>
          <a:endParaRPr lang="fr-FR"/>
        </a:p>
      </dgm:t>
    </dgm:pt>
    <dgm:pt modelId="{E6101066-8545-4289-955D-9C532A26C195}">
      <dgm:prSet custT="1"/>
      <dgm:spPr>
        <a:solidFill>
          <a:srgbClr val="800000"/>
        </a:solidFill>
      </dgm:spPr>
      <dgm:t>
        <a:bodyPr/>
        <a:lstStyle/>
        <a:p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Générateur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de Code</a:t>
          </a:r>
        </a:p>
      </dgm:t>
    </dgm:pt>
    <dgm:pt modelId="{8FB80482-A9B5-4641-998B-6290FAB3E144}" type="parTrans" cxnId="{D454D3B7-2B49-4445-88E4-DC10CC1BDC79}">
      <dgm:prSet/>
      <dgm:spPr/>
      <dgm:t>
        <a:bodyPr/>
        <a:lstStyle/>
        <a:p>
          <a:endParaRPr lang="fr-FR"/>
        </a:p>
      </dgm:t>
    </dgm:pt>
    <dgm:pt modelId="{6D87CD29-376A-4367-AA5B-A0F990503574}" type="sibTrans" cxnId="{D454D3B7-2B49-4445-88E4-DC10CC1BDC79}">
      <dgm:prSet/>
      <dgm:spPr/>
      <dgm:t>
        <a:bodyPr/>
        <a:lstStyle/>
        <a:p>
          <a:endParaRPr lang="fr-FR"/>
        </a:p>
      </dgm:t>
    </dgm:pt>
    <dgm:pt modelId="{F8F83BFE-01C6-4C78-B10B-46E41B03291F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Module 4 – Traitement des données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0769CA7-28FE-48D9-AE25-F5E45F57C26D}" type="parTrans" cxnId="{10D6FAF8-D096-463A-86E0-5E2A7A8D025F}">
      <dgm:prSet/>
      <dgm:spPr/>
      <dgm:t>
        <a:bodyPr/>
        <a:lstStyle/>
        <a:p>
          <a:endParaRPr lang="fr-FR"/>
        </a:p>
      </dgm:t>
    </dgm:pt>
    <dgm:pt modelId="{D2B25C64-42AE-4647-8E34-C8BD94E08657}" type="sibTrans" cxnId="{10D6FAF8-D096-463A-86E0-5E2A7A8D025F}">
      <dgm:prSet/>
      <dgm:spPr/>
      <dgm:t>
        <a:bodyPr/>
        <a:lstStyle/>
        <a:p>
          <a:endParaRPr lang="fr-FR"/>
        </a:p>
      </dgm:t>
    </dgm:pt>
    <dgm:pt modelId="{0F1528BD-34F5-4584-9F82-071EB2E30BDB}">
      <dgm:prSet custT="1"/>
      <dgm:spPr>
        <a:solidFill>
          <a:srgbClr val="800000"/>
        </a:solidFill>
      </dgm:spPr>
      <dgm:t>
        <a:bodyPr/>
        <a:lstStyle/>
        <a:p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Programme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C</a:t>
          </a:r>
        </a:p>
      </dgm:t>
    </dgm:pt>
    <dgm:pt modelId="{D06E4862-F402-40FB-9845-8CC75FCC49D7}" type="parTrans" cxnId="{F71B579C-76B2-489F-87AD-9E93B75284D9}">
      <dgm:prSet/>
      <dgm:spPr/>
      <dgm:t>
        <a:bodyPr/>
        <a:lstStyle/>
        <a:p>
          <a:endParaRPr lang="fr-FR"/>
        </a:p>
      </dgm:t>
    </dgm:pt>
    <dgm:pt modelId="{1FB9945D-1090-42C8-A98D-3925D596D180}" type="sibTrans" cxnId="{F71B579C-76B2-489F-87AD-9E93B75284D9}">
      <dgm:prSet/>
      <dgm:spPr/>
      <dgm:t>
        <a:bodyPr/>
        <a:lstStyle/>
        <a:p>
          <a:endParaRPr lang="fr-FR"/>
        </a:p>
      </dgm:t>
    </dgm:pt>
    <dgm:pt modelId="{F2662AA2-763F-4D66-A9AF-EE1EAD33FB21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Module 4 –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Traitement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des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données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3D334F-9D7A-46E5-844F-4E938C1452F7}" type="parTrans" cxnId="{35C8AE1C-F0E1-4AC7-9F1D-1D4D60CA7C72}">
      <dgm:prSet/>
      <dgm:spPr/>
      <dgm:t>
        <a:bodyPr/>
        <a:lstStyle/>
        <a:p>
          <a:endParaRPr lang="fr-FR"/>
        </a:p>
      </dgm:t>
    </dgm:pt>
    <dgm:pt modelId="{84BFCE47-E7FA-448B-AE5F-8B00E1922ED4}" type="sibTrans" cxnId="{35C8AE1C-F0E1-4AC7-9F1D-1D4D60CA7C72}">
      <dgm:prSet/>
      <dgm:spPr/>
      <dgm:t>
        <a:bodyPr/>
        <a:lstStyle/>
        <a:p>
          <a:endParaRPr lang="fr-FR"/>
        </a:p>
      </dgm:t>
    </dgm:pt>
    <dgm:pt modelId="{E07C06FA-F402-4173-82FF-FEFCFEE0034B}">
      <dgm:prSet custT="1"/>
      <dgm:spPr>
        <a:solidFill>
          <a:srgbClr val="80000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Programme C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6DFE26-1DF7-4D98-9C0A-90D732A4AAE2}" type="parTrans" cxnId="{6AA92835-9646-41F2-9CEF-6FCF6B0A2C02}">
      <dgm:prSet/>
      <dgm:spPr/>
      <dgm:t>
        <a:bodyPr/>
        <a:lstStyle/>
        <a:p>
          <a:endParaRPr lang="fr-FR"/>
        </a:p>
      </dgm:t>
    </dgm:pt>
    <dgm:pt modelId="{A744B92E-59F6-4117-ABD3-8A0D2BD89E98}" type="sibTrans" cxnId="{6AA92835-9646-41F2-9CEF-6FCF6B0A2C02}">
      <dgm:prSet/>
      <dgm:spPr/>
      <dgm:t>
        <a:bodyPr/>
        <a:lstStyle/>
        <a:p>
          <a:endParaRPr lang="fr-FR"/>
        </a:p>
      </dgm:t>
    </dgm:pt>
    <dgm:pt modelId="{A8BA69BD-9998-4E56-ABBF-A8686F6CF44A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Module 4 –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Traitement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des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données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D7CEB94-A64D-493A-BE6B-D08DA39EB251}" type="parTrans" cxnId="{98854182-8075-4662-BDAC-21F0B1A91ADC}">
      <dgm:prSet/>
      <dgm:spPr/>
      <dgm:t>
        <a:bodyPr/>
        <a:lstStyle/>
        <a:p>
          <a:endParaRPr lang="fr-FR"/>
        </a:p>
      </dgm:t>
    </dgm:pt>
    <dgm:pt modelId="{8A7F1988-20A7-4FDD-B79F-B2A36B464DA1}" type="sibTrans" cxnId="{98854182-8075-4662-BDAC-21F0B1A91ADC}">
      <dgm:prSet/>
      <dgm:spPr/>
      <dgm:t>
        <a:bodyPr/>
        <a:lstStyle/>
        <a:p>
          <a:endParaRPr lang="fr-FR"/>
        </a:p>
      </dgm:t>
    </dgm:pt>
    <dgm:pt modelId="{DBD951FF-16EB-4B36-8EDE-425FFC061CD5}">
      <dgm:prSet custT="1"/>
      <dgm:spPr>
        <a:solidFill>
          <a:srgbClr val="80000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Programme C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EC26346-20B1-4C94-8E1A-EB465375636F}" type="parTrans" cxnId="{9CE20F36-5BAE-4261-A304-770F40B2EFC3}">
      <dgm:prSet/>
      <dgm:spPr/>
      <dgm:t>
        <a:bodyPr/>
        <a:lstStyle/>
        <a:p>
          <a:endParaRPr lang="fr-FR"/>
        </a:p>
      </dgm:t>
    </dgm:pt>
    <dgm:pt modelId="{DBDA756F-BBF9-46E6-A03D-6FDD1143E9C1}" type="sibTrans" cxnId="{9CE20F36-5BAE-4261-A304-770F40B2EFC3}">
      <dgm:prSet/>
      <dgm:spPr/>
      <dgm:t>
        <a:bodyPr/>
        <a:lstStyle/>
        <a:p>
          <a:endParaRPr lang="fr-FR"/>
        </a:p>
      </dgm:t>
    </dgm:pt>
    <dgm:pt modelId="{73CC8628-3672-4302-94CB-A851652B00E3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Module 4 –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Traitement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des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données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5D5B512-0EBF-46F5-A6EB-0D8527E046D3}" type="parTrans" cxnId="{CE346BEE-F421-4BF1-AD4F-3D8C73A61530}">
      <dgm:prSet/>
      <dgm:spPr/>
      <dgm:t>
        <a:bodyPr/>
        <a:lstStyle/>
        <a:p>
          <a:endParaRPr lang="fr-FR"/>
        </a:p>
      </dgm:t>
    </dgm:pt>
    <dgm:pt modelId="{C377654B-1D1E-4711-B77C-4A517E3432C6}" type="sibTrans" cxnId="{CE346BEE-F421-4BF1-AD4F-3D8C73A61530}">
      <dgm:prSet/>
      <dgm:spPr/>
      <dgm:t>
        <a:bodyPr/>
        <a:lstStyle/>
        <a:p>
          <a:endParaRPr lang="fr-FR"/>
        </a:p>
      </dgm:t>
    </dgm:pt>
    <dgm:pt modelId="{55D076AF-8CAF-48F7-85A4-0ACA09A4F1AC}">
      <dgm:prSet custT="1"/>
      <dgm:spPr>
        <a:solidFill>
          <a:srgbClr val="800000"/>
        </a:solidFill>
      </dgm:spPr>
      <dgm:t>
        <a:bodyPr/>
        <a:lstStyle/>
        <a:p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Programme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C</a:t>
          </a:r>
        </a:p>
      </dgm:t>
    </dgm:pt>
    <dgm:pt modelId="{BB31E1EB-A38E-46D1-A3CE-0225E0B9A227}" type="parTrans" cxnId="{EE57599D-DAA1-45A6-B9BD-A0F6C32F6614}">
      <dgm:prSet/>
      <dgm:spPr/>
      <dgm:t>
        <a:bodyPr/>
        <a:lstStyle/>
        <a:p>
          <a:endParaRPr lang="fr-FR"/>
        </a:p>
      </dgm:t>
    </dgm:pt>
    <dgm:pt modelId="{CE8AD6FE-F155-434B-AB7F-E82773F91987}" type="sibTrans" cxnId="{EE57599D-DAA1-45A6-B9BD-A0F6C32F6614}">
      <dgm:prSet/>
      <dgm:spPr/>
      <dgm:t>
        <a:bodyPr/>
        <a:lstStyle/>
        <a:p>
          <a:endParaRPr lang="fr-FR"/>
        </a:p>
      </dgm:t>
    </dgm:pt>
    <dgm:pt modelId="{FAE881FB-B270-46B8-B40E-861910FD131F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Module 1 - Cardio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A4F9E4A-7AC6-4D76-AA20-AAC511FAEBDD}" type="parTrans" cxnId="{101F3753-CC92-40D5-AFAA-B2F7E20E596A}">
      <dgm:prSet/>
      <dgm:spPr/>
      <dgm:t>
        <a:bodyPr/>
        <a:lstStyle/>
        <a:p>
          <a:endParaRPr lang="fr-FR"/>
        </a:p>
      </dgm:t>
    </dgm:pt>
    <dgm:pt modelId="{0B50FFCB-5B2C-477C-BD98-8BF5BE9C1479}" type="sibTrans" cxnId="{101F3753-CC92-40D5-AFAA-B2F7E20E596A}">
      <dgm:prSet/>
      <dgm:spPr/>
      <dgm:t>
        <a:bodyPr/>
        <a:lstStyle/>
        <a:p>
          <a:endParaRPr lang="fr-FR"/>
        </a:p>
      </dgm:t>
    </dgm:pt>
    <dgm:pt modelId="{59B7FA7D-E7DE-4ED6-A13C-A0D69D0D9425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Partie I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6DA4B95-0581-4A50-AF17-0DEF9D8441DC}" type="parTrans" cxnId="{789FE948-A5E2-4B1B-B0BE-5527A9C77F8C}">
      <dgm:prSet/>
      <dgm:spPr/>
      <dgm:t>
        <a:bodyPr/>
        <a:lstStyle/>
        <a:p>
          <a:endParaRPr lang="fr-FR"/>
        </a:p>
      </dgm:t>
    </dgm:pt>
    <dgm:pt modelId="{0A11CAA8-5DFC-4399-9DB4-526EC1E9AB2F}" type="sibTrans" cxnId="{789FE948-A5E2-4B1B-B0BE-5527A9C77F8C}">
      <dgm:prSet/>
      <dgm:spPr/>
      <dgm:t>
        <a:bodyPr/>
        <a:lstStyle/>
        <a:p>
          <a:endParaRPr lang="fr-FR"/>
        </a:p>
      </dgm:t>
    </dgm:pt>
    <dgm:pt modelId="{41623727-EC2E-4455-8384-747741888479}">
      <dgm:prSet custT="1"/>
      <dgm:spPr>
        <a:solidFill>
          <a:srgbClr val="80000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Montage du capteur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E10CCB1-6DA5-4053-9920-63ACD407925C}" type="parTrans" cxnId="{CC202397-5E02-477C-8A2A-9A05B98B0BD7}">
      <dgm:prSet/>
      <dgm:spPr/>
      <dgm:t>
        <a:bodyPr/>
        <a:lstStyle/>
        <a:p>
          <a:endParaRPr lang="fr-FR"/>
        </a:p>
      </dgm:t>
    </dgm:pt>
    <dgm:pt modelId="{6111CBFE-7CE0-44C4-B957-412879B5A84C}" type="sibTrans" cxnId="{CC202397-5E02-477C-8A2A-9A05B98B0BD7}">
      <dgm:prSet/>
      <dgm:spPr/>
      <dgm:t>
        <a:bodyPr/>
        <a:lstStyle/>
        <a:p>
          <a:endParaRPr lang="fr-FR"/>
        </a:p>
      </dgm:t>
    </dgm:pt>
    <dgm:pt modelId="{A8955C80-E1FA-404F-A9F8-BAEA1C1C7B63}">
      <dgm:prSet custT="1"/>
      <dgm:spPr>
        <a:solidFill>
          <a:srgbClr val="006600"/>
        </a:solidFill>
      </dgm:spPr>
      <dgm:t>
        <a:bodyPr/>
        <a:lstStyle/>
        <a:p>
          <a:r>
            <a:rPr lang="fr-FR" sz="1100" b="1" dirty="0">
              <a:latin typeface="Segoe UI" panose="020B0502040204020203" pitchFamily="34" charset="0"/>
              <a:cs typeface="Segoe UI" panose="020B0502040204020203" pitchFamily="34" charset="0"/>
            </a:rPr>
            <a:t>Module 2 – Cœur de </a:t>
          </a:r>
          <a:r>
            <a:rPr lang="fr-FR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LEDs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FF96E1D-433B-4623-AB4C-F09759752D1E}" type="parTrans" cxnId="{E0FD64E7-6C98-41E7-980A-8290E1CE6B9B}">
      <dgm:prSet/>
      <dgm:spPr/>
      <dgm:t>
        <a:bodyPr/>
        <a:lstStyle/>
        <a:p>
          <a:endParaRPr lang="fr-FR"/>
        </a:p>
      </dgm:t>
    </dgm:pt>
    <dgm:pt modelId="{64DA556A-4DDB-49C9-BDA7-6EDD4A5941B2}" type="sibTrans" cxnId="{E0FD64E7-6C98-41E7-980A-8290E1CE6B9B}">
      <dgm:prSet/>
      <dgm:spPr/>
      <dgm:t>
        <a:bodyPr/>
        <a:lstStyle/>
        <a:p>
          <a:endParaRPr lang="fr-FR"/>
        </a:p>
      </dgm:t>
    </dgm:pt>
    <dgm:pt modelId="{67198482-7128-4781-9BD4-D8FFB4C93E75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Partie II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E00A518-D68F-460C-B23D-8BDF43129EC2}" type="parTrans" cxnId="{860D8AFF-AD6C-4AC8-9EAB-C9D85C6D51D2}">
      <dgm:prSet/>
      <dgm:spPr/>
      <dgm:t>
        <a:bodyPr/>
        <a:lstStyle/>
        <a:p>
          <a:endParaRPr lang="fr-FR"/>
        </a:p>
      </dgm:t>
    </dgm:pt>
    <dgm:pt modelId="{5DFD1D68-522D-4678-90E0-B48470128D94}" type="sibTrans" cxnId="{860D8AFF-AD6C-4AC8-9EAB-C9D85C6D51D2}">
      <dgm:prSet/>
      <dgm:spPr/>
      <dgm:t>
        <a:bodyPr/>
        <a:lstStyle/>
        <a:p>
          <a:endParaRPr lang="fr-FR"/>
        </a:p>
      </dgm:t>
    </dgm:pt>
    <dgm:pt modelId="{56D58E4A-A6F6-4C0A-82BC-08769CC6C739}">
      <dgm:prSet custT="1"/>
      <dgm:spPr>
        <a:solidFill>
          <a:srgbClr val="800000"/>
        </a:solidFill>
      </dgm:spPr>
      <dgm:t>
        <a:bodyPr/>
        <a:lstStyle/>
        <a:p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Gestion </a:t>
          </a:r>
          <a:r>
            <a:rPr lang="en-US" sz="1100" b="1" dirty="0" err="1">
              <a:latin typeface="Segoe UI" panose="020B0502040204020203" pitchFamily="34" charset="0"/>
              <a:cs typeface="Segoe UI" panose="020B0502040204020203" pitchFamily="34" charset="0"/>
            </a:rPr>
            <a:t>Affichage</a:t>
          </a:r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 LEDs</a:t>
          </a:r>
        </a:p>
      </dgm:t>
    </dgm:pt>
    <dgm:pt modelId="{AF555AE6-0607-490D-A137-475674CEB951}" type="parTrans" cxnId="{34D2E548-DD1E-4453-BA70-64C8A50BC576}">
      <dgm:prSet/>
      <dgm:spPr/>
      <dgm:t>
        <a:bodyPr/>
        <a:lstStyle/>
        <a:p>
          <a:endParaRPr lang="fr-FR"/>
        </a:p>
      </dgm:t>
    </dgm:pt>
    <dgm:pt modelId="{4F693F02-8F1B-412B-A67A-2656339B8F09}" type="sibTrans" cxnId="{34D2E548-DD1E-4453-BA70-64C8A50BC576}">
      <dgm:prSet/>
      <dgm:spPr/>
      <dgm:t>
        <a:bodyPr/>
        <a:lstStyle/>
        <a:p>
          <a:endParaRPr lang="fr-FR"/>
        </a:p>
      </dgm:t>
    </dgm:pt>
    <dgm:pt modelId="{B46D1CC1-E693-4B40-B815-300E4F7C6860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Module 1 - Cardio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A13A7D2-FFC6-4062-9E47-BBC7ACB50311}" type="parTrans" cxnId="{B6AA42B4-C3DA-4341-B834-A98F8E5CDB05}">
      <dgm:prSet/>
      <dgm:spPr/>
      <dgm:t>
        <a:bodyPr/>
        <a:lstStyle/>
        <a:p>
          <a:endParaRPr lang="fr-FR"/>
        </a:p>
      </dgm:t>
    </dgm:pt>
    <dgm:pt modelId="{562C5DC8-8B96-418C-9530-77C10D0F6F8A}" type="sibTrans" cxnId="{B6AA42B4-C3DA-4341-B834-A98F8E5CDB05}">
      <dgm:prSet/>
      <dgm:spPr/>
      <dgm:t>
        <a:bodyPr/>
        <a:lstStyle/>
        <a:p>
          <a:endParaRPr lang="fr-FR"/>
        </a:p>
      </dgm:t>
    </dgm:pt>
    <dgm:pt modelId="{48DB5920-2529-4A44-9D10-CE983C4B1A90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Partie I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E7C88A-F33A-4AD7-A6A6-2F041A39A78D}" type="parTrans" cxnId="{A64ABC4E-B76D-49F9-80CF-DD2FD5712F61}">
      <dgm:prSet/>
      <dgm:spPr/>
      <dgm:t>
        <a:bodyPr/>
        <a:lstStyle/>
        <a:p>
          <a:endParaRPr lang="fr-FR"/>
        </a:p>
      </dgm:t>
    </dgm:pt>
    <dgm:pt modelId="{1A589EB3-1A64-478B-ACC5-ABB183B5AE1A}" type="sibTrans" cxnId="{A64ABC4E-B76D-49F9-80CF-DD2FD5712F61}">
      <dgm:prSet/>
      <dgm:spPr/>
      <dgm:t>
        <a:bodyPr/>
        <a:lstStyle/>
        <a:p>
          <a:endParaRPr lang="fr-FR"/>
        </a:p>
      </dgm:t>
    </dgm:pt>
    <dgm:pt modelId="{23844A7F-5920-4B48-BF13-7702C4E823DB}">
      <dgm:prSet custT="1"/>
      <dgm:spPr>
        <a:solidFill>
          <a:srgbClr val="800000"/>
        </a:solidFill>
      </dgm:spPr>
      <dgm:t>
        <a:bodyPr/>
        <a:lstStyle/>
        <a:p>
          <a:r>
            <a:rPr lang="fr-FR" sz="1100" b="1">
              <a:latin typeface="Segoe UI" panose="020B0502040204020203" pitchFamily="34" charset="0"/>
              <a:cs typeface="Segoe UI" panose="020B0502040204020203" pitchFamily="34" charset="0"/>
            </a:rPr>
            <a:t>Montage du capteur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E67433A-19A9-4A11-ADCA-2BC39C5E64EE}" type="parTrans" cxnId="{0FC04D92-9A2E-4131-8129-8B501FEB6B78}">
      <dgm:prSet/>
      <dgm:spPr/>
      <dgm:t>
        <a:bodyPr/>
        <a:lstStyle/>
        <a:p>
          <a:endParaRPr lang="fr-FR"/>
        </a:p>
      </dgm:t>
    </dgm:pt>
    <dgm:pt modelId="{07F32A33-FD4C-447F-BC16-AC65A9082651}" type="sibTrans" cxnId="{0FC04D92-9A2E-4131-8129-8B501FEB6B78}">
      <dgm:prSet/>
      <dgm:spPr/>
      <dgm:t>
        <a:bodyPr/>
        <a:lstStyle/>
        <a:p>
          <a:endParaRPr lang="fr-FR"/>
        </a:p>
      </dgm:t>
    </dgm:pt>
    <dgm:pt modelId="{99E24D4B-FBD6-4A5A-8FBE-7ECAB3F9AAF1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05E147-0B81-49BC-86D6-9A0B722DF294}" type="parTrans" cxnId="{10959EF2-D302-4052-8C9F-CC0CCF820431}">
      <dgm:prSet/>
      <dgm:spPr/>
      <dgm:t>
        <a:bodyPr/>
        <a:lstStyle/>
        <a:p>
          <a:endParaRPr lang="fr-FR"/>
        </a:p>
      </dgm:t>
    </dgm:pt>
    <dgm:pt modelId="{5528A980-666E-4EB8-B8C7-9DCA621F3416}" type="sibTrans" cxnId="{10959EF2-D302-4052-8C9F-CC0CCF820431}">
      <dgm:prSet/>
      <dgm:spPr/>
      <dgm:t>
        <a:bodyPr/>
        <a:lstStyle/>
        <a:p>
          <a:endParaRPr lang="fr-FR"/>
        </a:p>
      </dgm:t>
    </dgm:pt>
    <dgm:pt modelId="{C9486151-CA38-4F3A-BE77-CE9CB1D25679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E4B5DCB-C5CE-4CA8-A9EB-73ABAAC7437E}" type="parTrans" cxnId="{E1319192-FB94-420C-8AFA-69536A56E310}">
      <dgm:prSet/>
      <dgm:spPr/>
      <dgm:t>
        <a:bodyPr/>
        <a:lstStyle/>
        <a:p>
          <a:endParaRPr lang="fr-FR"/>
        </a:p>
      </dgm:t>
    </dgm:pt>
    <dgm:pt modelId="{36C70E2C-4333-4451-BC6B-EC85E6DCABE5}" type="sibTrans" cxnId="{E1319192-FB94-420C-8AFA-69536A56E310}">
      <dgm:prSet/>
      <dgm:spPr/>
      <dgm:t>
        <a:bodyPr/>
        <a:lstStyle/>
        <a:p>
          <a:endParaRPr lang="fr-FR"/>
        </a:p>
      </dgm:t>
    </dgm:pt>
    <dgm:pt modelId="{4AACA689-4D5B-47A3-ABB3-A39475241548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4AB536C-36AB-4080-8AFB-C91AA2709C88}" type="parTrans" cxnId="{21430FDD-85F9-44A5-8D73-E61A0640C831}">
      <dgm:prSet/>
      <dgm:spPr/>
      <dgm:t>
        <a:bodyPr/>
        <a:lstStyle/>
        <a:p>
          <a:endParaRPr lang="fr-FR"/>
        </a:p>
      </dgm:t>
    </dgm:pt>
    <dgm:pt modelId="{6650659B-D189-4177-BE42-975B28D1AD7B}" type="sibTrans" cxnId="{21430FDD-85F9-44A5-8D73-E61A0640C831}">
      <dgm:prSet/>
      <dgm:spPr/>
      <dgm:t>
        <a:bodyPr/>
        <a:lstStyle/>
        <a:p>
          <a:endParaRPr lang="fr-FR"/>
        </a:p>
      </dgm:t>
    </dgm:pt>
    <dgm:pt modelId="{B0AEA047-6919-48B2-81C4-80709E637C3A}">
      <dgm:prSet custT="1"/>
      <dgm:spPr>
        <a:solidFill>
          <a:srgbClr val="002060"/>
        </a:solidFill>
      </dgm:spPr>
      <dgm:t>
        <a:bodyPr/>
        <a:lstStyle/>
        <a:p>
          <a:r>
            <a:rPr lang="en-US" sz="1100" b="1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B970D19-8AE9-4F41-8000-538EBC3516A7}" type="parTrans" cxnId="{BCE7964E-7E75-4BA1-B9D5-976B13462751}">
      <dgm:prSet/>
      <dgm:spPr/>
      <dgm:t>
        <a:bodyPr/>
        <a:lstStyle/>
        <a:p>
          <a:endParaRPr lang="fr-FR"/>
        </a:p>
      </dgm:t>
    </dgm:pt>
    <dgm:pt modelId="{B1786963-E53A-4B60-A638-D0C26F4B50A0}" type="sibTrans" cxnId="{BCE7964E-7E75-4BA1-B9D5-976B13462751}">
      <dgm:prSet/>
      <dgm:spPr/>
      <dgm:t>
        <a:bodyPr/>
        <a:lstStyle/>
        <a:p>
          <a:endParaRPr lang="fr-FR"/>
        </a:p>
      </dgm:t>
    </dgm:pt>
    <dgm:pt modelId="{F5CF93FA-235B-4029-A1C2-9E3C6BE6ED3D}">
      <dgm:prSet custT="1"/>
      <dgm:spPr>
        <a:solidFill>
          <a:srgbClr val="006600"/>
        </a:solidFill>
      </dgm:spPr>
      <dgm:t>
        <a:bodyPr/>
        <a:lstStyle/>
        <a:p>
          <a:r>
            <a:rPr lang="en-US" sz="1100" b="1" dirty="0">
              <a:latin typeface="Segoe UI" panose="020B0502040204020203" pitchFamily="34" charset="0"/>
              <a:cs typeface="Segoe UI" panose="020B0502040204020203" pitchFamily="34" charset="0"/>
            </a:rPr>
            <a:t>Module 1 – Cardio</a:t>
          </a:r>
        </a:p>
      </dgm:t>
    </dgm:pt>
    <dgm:pt modelId="{8FBB15CA-2DE9-469E-8BF2-D205A3A1BF24}" type="parTrans" cxnId="{B468D4CD-18FE-4662-B615-5E8FD11467C9}">
      <dgm:prSet/>
      <dgm:spPr/>
      <dgm:t>
        <a:bodyPr/>
        <a:lstStyle/>
        <a:p>
          <a:endParaRPr lang="fr-FR"/>
        </a:p>
      </dgm:t>
    </dgm:pt>
    <dgm:pt modelId="{E3B6986B-1FA0-48E3-A871-578F0CEF4566}" type="sibTrans" cxnId="{B468D4CD-18FE-4662-B615-5E8FD11467C9}">
      <dgm:prSet/>
      <dgm:spPr/>
      <dgm:t>
        <a:bodyPr/>
        <a:lstStyle/>
        <a:p>
          <a:endParaRPr lang="fr-FR"/>
        </a:p>
      </dgm:t>
    </dgm:pt>
    <dgm:pt modelId="{F29C5101-9209-4B8A-85C1-E29364ABEF3B}">
      <dgm:prSet/>
      <dgm:spPr>
        <a:solidFill>
          <a:srgbClr val="002060"/>
        </a:solidFill>
      </dgm:spPr>
      <dgm:t>
        <a:bodyPr/>
        <a:lstStyle/>
        <a:p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Partie</a:t>
          </a:r>
          <a:r>
            <a:rPr lang="en-US" b="1" dirty="0">
              <a:latin typeface="Segoe UI" panose="020B0502040204020203" pitchFamily="34" charset="0"/>
              <a:cs typeface="Segoe UI" panose="020B0502040204020203" pitchFamily="34" charset="0"/>
            </a:rPr>
            <a:t> II</a:t>
          </a:r>
        </a:p>
      </dgm:t>
    </dgm:pt>
    <dgm:pt modelId="{9FD05644-1811-45F1-BFDC-1DB99E773C14}" type="parTrans" cxnId="{CCCF931E-611A-436E-889C-1EFCDC683D29}">
      <dgm:prSet/>
      <dgm:spPr/>
      <dgm:t>
        <a:bodyPr/>
        <a:lstStyle/>
        <a:p>
          <a:endParaRPr lang="fr-FR"/>
        </a:p>
      </dgm:t>
    </dgm:pt>
    <dgm:pt modelId="{A697391E-E45F-4ED8-8EF6-208E5F7C866F}" type="sibTrans" cxnId="{CCCF931E-611A-436E-889C-1EFCDC683D29}">
      <dgm:prSet/>
      <dgm:spPr/>
      <dgm:t>
        <a:bodyPr/>
        <a:lstStyle/>
        <a:p>
          <a:endParaRPr lang="fr-FR"/>
        </a:p>
      </dgm:t>
    </dgm:pt>
    <dgm:pt modelId="{A28E41D3-CF22-47C9-B898-575F66965B52}">
      <dgm:prSet/>
      <dgm:spPr>
        <a:solidFill>
          <a:srgbClr val="800000"/>
        </a:solidFill>
      </dgm:spPr>
      <dgm:t>
        <a:bodyPr/>
        <a:lstStyle/>
        <a:p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Simulateur</a:t>
          </a:r>
          <a:r>
            <a:rPr lang="en-US" b="1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pouls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F1956B5-37DB-4A0B-B874-3E699A6BDE7D}" type="parTrans" cxnId="{C882B697-9834-4EB4-943C-6236EAE3757F}">
      <dgm:prSet/>
      <dgm:spPr/>
      <dgm:t>
        <a:bodyPr/>
        <a:lstStyle/>
        <a:p>
          <a:endParaRPr lang="fr-FR"/>
        </a:p>
      </dgm:t>
    </dgm:pt>
    <dgm:pt modelId="{4377F55D-C8E6-44EF-9028-3140AA9394CA}" type="sibTrans" cxnId="{C882B697-9834-4EB4-943C-6236EAE3757F}">
      <dgm:prSet/>
      <dgm:spPr/>
      <dgm:t>
        <a:bodyPr/>
        <a:lstStyle/>
        <a:p>
          <a:endParaRPr lang="fr-FR"/>
        </a:p>
      </dgm:t>
    </dgm:pt>
    <dgm:pt modelId="{D03A1699-B842-4FF4-ABC5-79569EF610FE}">
      <dgm:prSet/>
      <dgm:spPr>
        <a:solidFill>
          <a:srgbClr val="800000"/>
        </a:solidFill>
      </dgm:spPr>
      <dgm:t>
        <a:bodyPr/>
        <a:lstStyle/>
        <a:p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Calcul</a:t>
          </a:r>
          <a:r>
            <a:rPr lang="en-US" b="1" dirty="0">
              <a:latin typeface="Segoe UI" panose="020B0502040204020203" pitchFamily="34" charset="0"/>
              <a:cs typeface="Segoe UI" panose="020B0502040204020203" pitchFamily="34" charset="0"/>
            </a:rPr>
            <a:t> du </a:t>
          </a:r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pouls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A30A42-7F57-4BFE-8AEC-52CCD8AC6D4F}" type="parTrans" cxnId="{D15E1773-2A92-4A9C-A926-550CBE263CE3}">
      <dgm:prSet/>
      <dgm:spPr/>
      <dgm:t>
        <a:bodyPr/>
        <a:lstStyle/>
        <a:p>
          <a:endParaRPr lang="fr-FR"/>
        </a:p>
      </dgm:t>
    </dgm:pt>
    <dgm:pt modelId="{64AD95D3-6DFC-4935-BC7F-081AE3433963}" type="sibTrans" cxnId="{D15E1773-2A92-4A9C-A926-550CBE263CE3}">
      <dgm:prSet/>
      <dgm:spPr/>
      <dgm:t>
        <a:bodyPr/>
        <a:lstStyle/>
        <a:p>
          <a:endParaRPr lang="fr-FR"/>
        </a:p>
      </dgm:t>
    </dgm:pt>
    <dgm:pt modelId="{E31B0E14-3DBE-46C5-BF97-782ED7773AFF}">
      <dgm:prSet/>
      <dgm:spPr>
        <a:solidFill>
          <a:srgbClr val="006600"/>
        </a:solidFill>
      </dgm:spPr>
      <dgm:t>
        <a:bodyPr/>
        <a:lstStyle/>
        <a:p>
          <a:r>
            <a:rPr lang="fr-FR" b="1" dirty="0">
              <a:latin typeface="Segoe UI" panose="020B0502040204020203" pitchFamily="34" charset="0"/>
              <a:cs typeface="Segoe UI" panose="020B0502040204020203" pitchFamily="34" charset="0"/>
            </a:rPr>
            <a:t>Module 2 – Cœur de </a:t>
          </a:r>
          <a:r>
            <a:rPr lang="fr-FR" b="1" dirty="0" err="1">
              <a:latin typeface="Segoe UI" panose="020B0502040204020203" pitchFamily="34" charset="0"/>
              <a:cs typeface="Segoe UI" panose="020B0502040204020203" pitchFamily="34" charset="0"/>
            </a:rPr>
            <a:t>LEDs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A3D11E7-4039-41D4-BA0D-5BE754C00DF7}" type="parTrans" cxnId="{28AAE519-8B96-47DD-9BD9-B56ED622712D}">
      <dgm:prSet/>
      <dgm:spPr/>
      <dgm:t>
        <a:bodyPr/>
        <a:lstStyle/>
        <a:p>
          <a:endParaRPr lang="fr-FR"/>
        </a:p>
      </dgm:t>
    </dgm:pt>
    <dgm:pt modelId="{0A460B96-7D92-4D99-9916-E2AE45DAE365}" type="sibTrans" cxnId="{28AAE519-8B96-47DD-9BD9-B56ED622712D}">
      <dgm:prSet/>
      <dgm:spPr/>
      <dgm:t>
        <a:bodyPr/>
        <a:lstStyle/>
        <a:p>
          <a:endParaRPr lang="fr-FR"/>
        </a:p>
      </dgm:t>
    </dgm:pt>
    <dgm:pt modelId="{AE0A9160-1486-49F9-B422-85B1E54CECB6}">
      <dgm:prSet/>
      <dgm:spPr>
        <a:solidFill>
          <a:srgbClr val="002060"/>
        </a:solidFill>
      </dgm:spPr>
      <dgm:t>
        <a:bodyPr/>
        <a:lstStyle/>
        <a:p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Partie</a:t>
          </a:r>
          <a:r>
            <a:rPr lang="en-US" b="1" dirty="0">
              <a:latin typeface="Segoe UI" panose="020B0502040204020203" pitchFamily="34" charset="0"/>
              <a:cs typeface="Segoe UI" panose="020B0502040204020203" pitchFamily="34" charset="0"/>
            </a:rPr>
            <a:t> II</a:t>
          </a:r>
        </a:p>
      </dgm:t>
    </dgm:pt>
    <dgm:pt modelId="{CF252E16-EA76-45D8-B423-85C237D2379D}" type="parTrans" cxnId="{8CA1D4BB-6534-4E99-A458-EF18B63945A5}">
      <dgm:prSet/>
      <dgm:spPr/>
      <dgm:t>
        <a:bodyPr/>
        <a:lstStyle/>
        <a:p>
          <a:endParaRPr lang="fr-FR"/>
        </a:p>
      </dgm:t>
    </dgm:pt>
    <dgm:pt modelId="{D6D9D365-8FC3-4CC6-83D9-A3AA9D088AA1}" type="sibTrans" cxnId="{8CA1D4BB-6534-4E99-A458-EF18B63945A5}">
      <dgm:prSet/>
      <dgm:spPr/>
      <dgm:t>
        <a:bodyPr/>
        <a:lstStyle/>
        <a:p>
          <a:endParaRPr lang="fr-FR"/>
        </a:p>
      </dgm:t>
    </dgm:pt>
    <dgm:pt modelId="{B469C38E-A215-4BEC-94D1-DE5023F54481}">
      <dgm:prSet/>
      <dgm:spPr>
        <a:solidFill>
          <a:srgbClr val="800000"/>
        </a:solidFill>
      </dgm:spPr>
      <dgm:t>
        <a:bodyPr/>
        <a:lstStyle/>
        <a:p>
          <a:r>
            <a:rPr lang="en-US" b="1" dirty="0">
              <a:latin typeface="Segoe UI" panose="020B0502040204020203" pitchFamily="34" charset="0"/>
              <a:cs typeface="Segoe UI" panose="020B0502040204020203" pitchFamily="34" charset="0"/>
            </a:rPr>
            <a:t>Gestion </a:t>
          </a:r>
          <a:r>
            <a:rPr lang="en-US" b="1" dirty="0" err="1">
              <a:latin typeface="Segoe UI" panose="020B0502040204020203" pitchFamily="34" charset="0"/>
              <a:cs typeface="Segoe UI" panose="020B0502040204020203" pitchFamily="34" charset="0"/>
            </a:rPr>
            <a:t>Affichage</a:t>
          </a:r>
          <a:r>
            <a:rPr lang="en-US" b="1" dirty="0">
              <a:latin typeface="Segoe UI" panose="020B0502040204020203" pitchFamily="34" charset="0"/>
              <a:cs typeface="Segoe UI" panose="020B0502040204020203" pitchFamily="34" charset="0"/>
            </a:rPr>
            <a:t> LEDs</a:t>
          </a:r>
        </a:p>
      </dgm:t>
    </dgm:pt>
    <dgm:pt modelId="{6BC6D805-A753-4A13-BBD5-280A7E788102}" type="sibTrans" cxnId="{FEA926BB-6BD2-4FAB-830E-17E514CA4526}">
      <dgm:prSet/>
      <dgm:spPr/>
      <dgm:t>
        <a:bodyPr/>
        <a:lstStyle/>
        <a:p>
          <a:endParaRPr lang="fr-FR"/>
        </a:p>
      </dgm:t>
    </dgm:pt>
    <dgm:pt modelId="{BE3E034B-604A-4AB0-BDCD-A4C10176FC43}" type="parTrans" cxnId="{FEA926BB-6BD2-4FAB-830E-17E514CA4526}">
      <dgm:prSet/>
      <dgm:spPr/>
      <dgm:t>
        <a:bodyPr/>
        <a:lstStyle/>
        <a:p>
          <a:endParaRPr lang="fr-FR"/>
        </a:p>
      </dgm:t>
    </dgm:pt>
    <dgm:pt modelId="{700AB911-01D1-43FA-BFB6-C585432C0E4F}" type="pres">
      <dgm:prSet presAssocID="{D3599405-4DB9-444A-81C9-0862B81EA5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B400A1-CFA8-4ACC-9315-8F048A0AF3BF}" type="pres">
      <dgm:prSet presAssocID="{81529B61-21DD-4E6E-ACD6-D5F9093A712A}" presName="hierRoot1" presStyleCnt="0">
        <dgm:presLayoutVars>
          <dgm:hierBranch val="init"/>
        </dgm:presLayoutVars>
      </dgm:prSet>
      <dgm:spPr/>
    </dgm:pt>
    <dgm:pt modelId="{84B381A5-BB1E-4EE1-BC1B-6F2541DCE1EF}" type="pres">
      <dgm:prSet presAssocID="{81529B61-21DD-4E6E-ACD6-D5F9093A712A}" presName="rootComposite1" presStyleCnt="0"/>
      <dgm:spPr/>
    </dgm:pt>
    <dgm:pt modelId="{3F9920B9-7F93-4D5E-9582-E2CF19C6B2FE}" type="pres">
      <dgm:prSet presAssocID="{81529B61-21DD-4E6E-ACD6-D5F9093A712A}" presName="rootText1" presStyleLbl="node0" presStyleIdx="0" presStyleCnt="4" custLinFactX="-100000" custLinFactY="56029" custLinFactNeighborX="-101388" custLinFactNeighborY="100000">
        <dgm:presLayoutVars>
          <dgm:chPref val="3"/>
        </dgm:presLayoutVars>
      </dgm:prSet>
      <dgm:spPr/>
    </dgm:pt>
    <dgm:pt modelId="{4F5F0418-2256-4D03-9CDA-A5998BD26BDC}" type="pres">
      <dgm:prSet presAssocID="{81529B61-21DD-4E6E-ACD6-D5F9093A712A}" presName="rootConnector1" presStyleLbl="node1" presStyleIdx="0" presStyleCnt="0"/>
      <dgm:spPr/>
    </dgm:pt>
    <dgm:pt modelId="{F5453A6B-68D8-48CF-9B87-0E5AF881DBD5}" type="pres">
      <dgm:prSet presAssocID="{81529B61-21DD-4E6E-ACD6-D5F9093A712A}" presName="hierChild2" presStyleCnt="0"/>
      <dgm:spPr/>
    </dgm:pt>
    <dgm:pt modelId="{C9AFF16E-AA06-499B-B259-5471E82B3CA0}" type="pres">
      <dgm:prSet presAssocID="{0A13A7D2-FFC6-4062-9E47-BBC7ACB50311}" presName="Name64" presStyleLbl="parChTrans1D2" presStyleIdx="0" presStyleCnt="10"/>
      <dgm:spPr/>
    </dgm:pt>
    <dgm:pt modelId="{A308F8B5-A8BA-4E41-AF40-4B2FBDBE0FE9}" type="pres">
      <dgm:prSet presAssocID="{B46D1CC1-E693-4B40-B815-300E4F7C6860}" presName="hierRoot2" presStyleCnt="0">
        <dgm:presLayoutVars>
          <dgm:hierBranch val="init"/>
        </dgm:presLayoutVars>
      </dgm:prSet>
      <dgm:spPr/>
    </dgm:pt>
    <dgm:pt modelId="{A85FD297-19DF-449D-8759-F138649BD93F}" type="pres">
      <dgm:prSet presAssocID="{B46D1CC1-E693-4B40-B815-300E4F7C6860}" presName="rootComposite" presStyleCnt="0"/>
      <dgm:spPr/>
    </dgm:pt>
    <dgm:pt modelId="{2FB0D544-2CDC-45A6-9B0E-681BB357D124}" type="pres">
      <dgm:prSet presAssocID="{B46D1CC1-E693-4B40-B815-300E4F7C6860}" presName="rootText" presStyleLbl="node2" presStyleIdx="0" presStyleCnt="10" custScaleX="165185" custLinFactX="-7632" custLinFactY="65781" custLinFactNeighborX="-100000" custLinFactNeighborY="100000">
        <dgm:presLayoutVars>
          <dgm:chPref val="3"/>
        </dgm:presLayoutVars>
      </dgm:prSet>
      <dgm:spPr/>
    </dgm:pt>
    <dgm:pt modelId="{2F645B96-C57B-4A5C-BB7A-68D0CDC45479}" type="pres">
      <dgm:prSet presAssocID="{B46D1CC1-E693-4B40-B815-300E4F7C6860}" presName="rootConnector" presStyleLbl="node2" presStyleIdx="0" presStyleCnt="10"/>
      <dgm:spPr/>
    </dgm:pt>
    <dgm:pt modelId="{4666D971-5E72-4A26-BC14-2641E05C3C2D}" type="pres">
      <dgm:prSet presAssocID="{B46D1CC1-E693-4B40-B815-300E4F7C6860}" presName="hierChild4" presStyleCnt="0"/>
      <dgm:spPr/>
    </dgm:pt>
    <dgm:pt modelId="{DE0E677E-E516-45B9-9103-A64DD4001482}" type="pres">
      <dgm:prSet presAssocID="{A8E7C88A-F33A-4AD7-A6A6-2F041A39A78D}" presName="Name64" presStyleLbl="parChTrans1D3" presStyleIdx="0" presStyleCnt="11"/>
      <dgm:spPr/>
    </dgm:pt>
    <dgm:pt modelId="{B93F9B89-517B-49AE-B922-7C1F16B7FCBE}" type="pres">
      <dgm:prSet presAssocID="{48DB5920-2529-4A44-9D10-CE983C4B1A90}" presName="hierRoot2" presStyleCnt="0">
        <dgm:presLayoutVars>
          <dgm:hierBranch val="init"/>
        </dgm:presLayoutVars>
      </dgm:prSet>
      <dgm:spPr/>
    </dgm:pt>
    <dgm:pt modelId="{877289DA-BC2A-4A56-AA6C-87142EC61347}" type="pres">
      <dgm:prSet presAssocID="{48DB5920-2529-4A44-9D10-CE983C4B1A90}" presName="rootComposite" presStyleCnt="0"/>
      <dgm:spPr/>
    </dgm:pt>
    <dgm:pt modelId="{FC5F8A9D-B4F7-400D-AEE7-1E898DE7BB73}" type="pres">
      <dgm:prSet presAssocID="{48DB5920-2529-4A44-9D10-CE983C4B1A90}" presName="rootText" presStyleLbl="node3" presStyleIdx="0" presStyleCnt="11" custLinFactNeighborX="-42819" custLinFactNeighborY="48414">
        <dgm:presLayoutVars>
          <dgm:chPref val="3"/>
        </dgm:presLayoutVars>
      </dgm:prSet>
      <dgm:spPr/>
    </dgm:pt>
    <dgm:pt modelId="{4AE780CD-D880-4F02-A5C9-E60F2EC8AC78}" type="pres">
      <dgm:prSet presAssocID="{48DB5920-2529-4A44-9D10-CE983C4B1A90}" presName="rootConnector" presStyleLbl="node3" presStyleIdx="0" presStyleCnt="11"/>
      <dgm:spPr/>
    </dgm:pt>
    <dgm:pt modelId="{A5DAD61A-2FE4-41AD-80C2-A6F4A7977AFC}" type="pres">
      <dgm:prSet presAssocID="{48DB5920-2529-4A44-9D10-CE983C4B1A90}" presName="hierChild4" presStyleCnt="0"/>
      <dgm:spPr/>
    </dgm:pt>
    <dgm:pt modelId="{BFB78FB3-E71C-43AF-8C24-6F7AFD30EBE9}" type="pres">
      <dgm:prSet presAssocID="{1E67433A-19A9-4A11-ADCA-2BC39C5E64EE}" presName="Name64" presStyleLbl="parChTrans1D4" presStyleIdx="0" presStyleCnt="12"/>
      <dgm:spPr/>
    </dgm:pt>
    <dgm:pt modelId="{9B892E9B-0233-4999-84F1-93AE7C7DC5C5}" type="pres">
      <dgm:prSet presAssocID="{23844A7F-5920-4B48-BF13-7702C4E823DB}" presName="hierRoot2" presStyleCnt="0">
        <dgm:presLayoutVars>
          <dgm:hierBranch val="init"/>
        </dgm:presLayoutVars>
      </dgm:prSet>
      <dgm:spPr/>
    </dgm:pt>
    <dgm:pt modelId="{F94F6C0A-DFE0-4289-A9AF-5D02615F1E7E}" type="pres">
      <dgm:prSet presAssocID="{23844A7F-5920-4B48-BF13-7702C4E823DB}" presName="rootComposite" presStyleCnt="0"/>
      <dgm:spPr/>
    </dgm:pt>
    <dgm:pt modelId="{66E0C69C-0A6E-49CB-BBC9-9879B48D8159}" type="pres">
      <dgm:prSet presAssocID="{23844A7F-5920-4B48-BF13-7702C4E823DB}" presName="rootText" presStyleLbl="node4" presStyleIdx="0" presStyleCnt="12" custScaleX="142436" custLinFactNeighborX="-42120" custLinFactNeighborY="48414">
        <dgm:presLayoutVars>
          <dgm:chPref val="3"/>
        </dgm:presLayoutVars>
      </dgm:prSet>
      <dgm:spPr/>
    </dgm:pt>
    <dgm:pt modelId="{964A1734-E4A8-4033-A913-8C294F5232DB}" type="pres">
      <dgm:prSet presAssocID="{23844A7F-5920-4B48-BF13-7702C4E823DB}" presName="rootConnector" presStyleLbl="node4" presStyleIdx="0" presStyleCnt="12"/>
      <dgm:spPr/>
    </dgm:pt>
    <dgm:pt modelId="{E3FC0F82-3285-445D-828E-A731C01E8587}" type="pres">
      <dgm:prSet presAssocID="{23844A7F-5920-4B48-BF13-7702C4E823DB}" presName="hierChild4" presStyleCnt="0"/>
      <dgm:spPr/>
    </dgm:pt>
    <dgm:pt modelId="{79A6E845-80DE-4710-ACAE-405D054C760E}" type="pres">
      <dgm:prSet presAssocID="{23844A7F-5920-4B48-BF13-7702C4E823DB}" presName="hierChild5" presStyleCnt="0"/>
      <dgm:spPr/>
    </dgm:pt>
    <dgm:pt modelId="{0FACEC99-10AA-4274-8164-711F72CEBFCE}" type="pres">
      <dgm:prSet presAssocID="{48DB5920-2529-4A44-9D10-CE983C4B1A90}" presName="hierChild5" presStyleCnt="0"/>
      <dgm:spPr/>
    </dgm:pt>
    <dgm:pt modelId="{A5FF3A7C-4336-42EE-A36E-BCFB395B5F5A}" type="pres">
      <dgm:prSet presAssocID="{B46D1CC1-E693-4B40-B815-300E4F7C6860}" presName="hierChild5" presStyleCnt="0"/>
      <dgm:spPr/>
    </dgm:pt>
    <dgm:pt modelId="{185A500C-811E-4EE6-A9A0-9A0C1C4030F4}" type="pres">
      <dgm:prSet presAssocID="{585C2270-DB28-4247-8D88-A88D3C441785}" presName="Name64" presStyleLbl="parChTrans1D2" presStyleIdx="1" presStyleCnt="10"/>
      <dgm:spPr/>
    </dgm:pt>
    <dgm:pt modelId="{573B85E5-22FB-48CE-B0D2-77283A701B9D}" type="pres">
      <dgm:prSet presAssocID="{488E4AD0-F969-475D-A1E7-3A257A7321D5}" presName="hierRoot2" presStyleCnt="0">
        <dgm:presLayoutVars>
          <dgm:hierBranch val="init"/>
        </dgm:presLayoutVars>
      </dgm:prSet>
      <dgm:spPr/>
    </dgm:pt>
    <dgm:pt modelId="{AA71EEFD-E1F9-405D-9E01-5A096DB8362E}" type="pres">
      <dgm:prSet presAssocID="{488E4AD0-F969-475D-A1E7-3A257A7321D5}" presName="rootComposite" presStyleCnt="0"/>
      <dgm:spPr/>
    </dgm:pt>
    <dgm:pt modelId="{910D38E8-CF65-4B09-B309-93118AB37B02}" type="pres">
      <dgm:prSet presAssocID="{488E4AD0-F969-475D-A1E7-3A257A7321D5}" presName="rootText" presStyleLbl="node2" presStyleIdx="1" presStyleCnt="10" custScaleX="165185" custLinFactX="-7632" custLinFactNeighborX="-100000" custLinFactNeighborY="82060">
        <dgm:presLayoutVars>
          <dgm:chPref val="3"/>
        </dgm:presLayoutVars>
      </dgm:prSet>
      <dgm:spPr/>
    </dgm:pt>
    <dgm:pt modelId="{A696C86A-C060-4A6B-820A-0AA0A288B383}" type="pres">
      <dgm:prSet presAssocID="{488E4AD0-F969-475D-A1E7-3A257A7321D5}" presName="rootConnector" presStyleLbl="node2" presStyleIdx="1" presStyleCnt="10"/>
      <dgm:spPr/>
    </dgm:pt>
    <dgm:pt modelId="{FCD859ED-B5FC-40B9-B646-F2F0A82C2734}" type="pres">
      <dgm:prSet presAssocID="{488E4AD0-F969-475D-A1E7-3A257A7321D5}" presName="hierChild4" presStyleCnt="0"/>
      <dgm:spPr/>
    </dgm:pt>
    <dgm:pt modelId="{4D98FD2F-5519-4E6D-AC16-FDD7F7DFF267}" type="pres">
      <dgm:prSet presAssocID="{1A7D230A-5CBA-4EAE-BEA3-C580DB3C3953}" presName="Name64" presStyleLbl="parChTrans1D3" presStyleIdx="1" presStyleCnt="11"/>
      <dgm:spPr/>
    </dgm:pt>
    <dgm:pt modelId="{4B1DF19F-2C80-4B71-8BAB-37C274E36D10}" type="pres">
      <dgm:prSet presAssocID="{B3E449F4-8FE0-4913-B5DB-DB332CE843D6}" presName="hierRoot2" presStyleCnt="0">
        <dgm:presLayoutVars>
          <dgm:hierBranch val="init"/>
        </dgm:presLayoutVars>
      </dgm:prSet>
      <dgm:spPr/>
    </dgm:pt>
    <dgm:pt modelId="{A306E51B-66FA-44BC-BEE0-6092D519890E}" type="pres">
      <dgm:prSet presAssocID="{B3E449F4-8FE0-4913-B5DB-DB332CE843D6}" presName="rootComposite" presStyleCnt="0"/>
      <dgm:spPr/>
    </dgm:pt>
    <dgm:pt modelId="{D7A8C33C-D250-43B1-9C4C-BD7CF3E7B1A4}" type="pres">
      <dgm:prSet presAssocID="{B3E449F4-8FE0-4913-B5DB-DB332CE843D6}" presName="rootText" presStyleLbl="node3" presStyleIdx="1" presStyleCnt="11" custLinFactNeighborX="-43174" custLinFactNeighborY="36159">
        <dgm:presLayoutVars>
          <dgm:chPref val="3"/>
        </dgm:presLayoutVars>
      </dgm:prSet>
      <dgm:spPr/>
    </dgm:pt>
    <dgm:pt modelId="{4A99946B-B425-4E20-A266-CF6C534A88A4}" type="pres">
      <dgm:prSet presAssocID="{B3E449F4-8FE0-4913-B5DB-DB332CE843D6}" presName="rootConnector" presStyleLbl="node3" presStyleIdx="1" presStyleCnt="11"/>
      <dgm:spPr/>
    </dgm:pt>
    <dgm:pt modelId="{94A9408C-A811-4019-8C08-CAF59A4CB3D3}" type="pres">
      <dgm:prSet presAssocID="{B3E449F4-8FE0-4913-B5DB-DB332CE843D6}" presName="hierChild4" presStyleCnt="0"/>
      <dgm:spPr/>
    </dgm:pt>
    <dgm:pt modelId="{2FB04394-1C21-483D-8CC3-BA6B9C086A3D}" type="pres">
      <dgm:prSet presAssocID="{293A9FDD-AF0B-412F-A99C-50AB3B66B89D}" presName="Name64" presStyleLbl="parChTrans1D4" presStyleIdx="1" presStyleCnt="12"/>
      <dgm:spPr/>
    </dgm:pt>
    <dgm:pt modelId="{CC622E0D-8ECD-4F9F-B519-201BBA7D4C08}" type="pres">
      <dgm:prSet presAssocID="{9307F46F-C881-4138-9971-8A4374817888}" presName="hierRoot2" presStyleCnt="0">
        <dgm:presLayoutVars>
          <dgm:hierBranch val="init"/>
        </dgm:presLayoutVars>
      </dgm:prSet>
      <dgm:spPr/>
    </dgm:pt>
    <dgm:pt modelId="{3471134F-F1EA-4F10-94E0-3D83D3D35CE6}" type="pres">
      <dgm:prSet presAssocID="{9307F46F-C881-4138-9971-8A4374817888}" presName="rootComposite" presStyleCnt="0"/>
      <dgm:spPr/>
    </dgm:pt>
    <dgm:pt modelId="{D1776192-21B8-41AC-A4EE-668BA6206395}" type="pres">
      <dgm:prSet presAssocID="{9307F46F-C881-4138-9971-8A4374817888}" presName="rootText" presStyleLbl="node4" presStyleIdx="1" presStyleCnt="12" custScaleX="142436" custLinFactNeighborX="-42008" custLinFactNeighborY="35260">
        <dgm:presLayoutVars>
          <dgm:chPref val="3"/>
        </dgm:presLayoutVars>
      </dgm:prSet>
      <dgm:spPr/>
    </dgm:pt>
    <dgm:pt modelId="{44DE650E-27C5-465A-B655-291758F587F1}" type="pres">
      <dgm:prSet presAssocID="{9307F46F-C881-4138-9971-8A4374817888}" presName="rootConnector" presStyleLbl="node4" presStyleIdx="1" presStyleCnt="12"/>
      <dgm:spPr/>
    </dgm:pt>
    <dgm:pt modelId="{DC65912B-F4C6-486D-9707-17286E88EFAF}" type="pres">
      <dgm:prSet presAssocID="{9307F46F-C881-4138-9971-8A4374817888}" presName="hierChild4" presStyleCnt="0"/>
      <dgm:spPr/>
    </dgm:pt>
    <dgm:pt modelId="{BC569D2C-2B29-430E-8955-59443FB8A468}" type="pres">
      <dgm:prSet presAssocID="{9307F46F-C881-4138-9971-8A4374817888}" presName="hierChild5" presStyleCnt="0"/>
      <dgm:spPr/>
    </dgm:pt>
    <dgm:pt modelId="{7F457AED-FD23-48B3-8732-96A5C4C5CB4D}" type="pres">
      <dgm:prSet presAssocID="{B3E449F4-8FE0-4913-B5DB-DB332CE843D6}" presName="hierChild5" presStyleCnt="0"/>
      <dgm:spPr/>
    </dgm:pt>
    <dgm:pt modelId="{4BABA4BA-19EE-4881-98CC-36B61BAF4412}" type="pres">
      <dgm:prSet presAssocID="{D1720FCE-5FC6-4411-B0F6-66DD2C6D9078}" presName="Name64" presStyleLbl="parChTrans1D3" presStyleIdx="2" presStyleCnt="11"/>
      <dgm:spPr/>
    </dgm:pt>
    <dgm:pt modelId="{67BE2BF9-608A-4363-92CA-D3D4A2DDB18C}" type="pres">
      <dgm:prSet presAssocID="{878EA4CF-B794-47C6-975A-B24E6C41D9EB}" presName="hierRoot2" presStyleCnt="0">
        <dgm:presLayoutVars>
          <dgm:hierBranch val="init"/>
        </dgm:presLayoutVars>
      </dgm:prSet>
      <dgm:spPr/>
    </dgm:pt>
    <dgm:pt modelId="{49AA2292-CF31-4567-9BE7-CE50FF371014}" type="pres">
      <dgm:prSet presAssocID="{878EA4CF-B794-47C6-975A-B24E6C41D9EB}" presName="rootComposite" presStyleCnt="0"/>
      <dgm:spPr/>
    </dgm:pt>
    <dgm:pt modelId="{780BC49B-E601-4F59-8524-BA269C7D2DBB}" type="pres">
      <dgm:prSet presAssocID="{878EA4CF-B794-47C6-975A-B24E6C41D9EB}" presName="rootText" presStyleLbl="node3" presStyleIdx="2" presStyleCnt="11" custLinFactNeighborX="-43174" custLinFactNeighborY="18675">
        <dgm:presLayoutVars>
          <dgm:chPref val="3"/>
        </dgm:presLayoutVars>
      </dgm:prSet>
      <dgm:spPr/>
    </dgm:pt>
    <dgm:pt modelId="{4E71CFA0-3550-4EB7-BAD4-44FCCD7D173A}" type="pres">
      <dgm:prSet presAssocID="{878EA4CF-B794-47C6-975A-B24E6C41D9EB}" presName="rootConnector" presStyleLbl="node3" presStyleIdx="2" presStyleCnt="11"/>
      <dgm:spPr/>
    </dgm:pt>
    <dgm:pt modelId="{3760CC24-516A-416B-B8EA-D89FDFB69944}" type="pres">
      <dgm:prSet presAssocID="{878EA4CF-B794-47C6-975A-B24E6C41D9EB}" presName="hierChild4" presStyleCnt="0"/>
      <dgm:spPr/>
    </dgm:pt>
    <dgm:pt modelId="{44BDC8D4-3B49-4106-B9E5-B5812B82579F}" type="pres">
      <dgm:prSet presAssocID="{8FB80482-A9B5-4641-998B-6290FAB3E144}" presName="Name64" presStyleLbl="parChTrans1D4" presStyleIdx="2" presStyleCnt="12"/>
      <dgm:spPr/>
    </dgm:pt>
    <dgm:pt modelId="{BE9B8929-37CF-4A04-8D72-10DF0371166E}" type="pres">
      <dgm:prSet presAssocID="{E6101066-8545-4289-955D-9C532A26C195}" presName="hierRoot2" presStyleCnt="0">
        <dgm:presLayoutVars>
          <dgm:hierBranch val="init"/>
        </dgm:presLayoutVars>
      </dgm:prSet>
      <dgm:spPr/>
    </dgm:pt>
    <dgm:pt modelId="{EC5F4DB2-B9B6-47B6-9547-F166A4E83C9C}" type="pres">
      <dgm:prSet presAssocID="{E6101066-8545-4289-955D-9C532A26C195}" presName="rootComposite" presStyleCnt="0"/>
      <dgm:spPr/>
    </dgm:pt>
    <dgm:pt modelId="{460B791F-F6B8-44AA-AB35-CC8276273322}" type="pres">
      <dgm:prSet presAssocID="{E6101066-8545-4289-955D-9C532A26C195}" presName="rootText" presStyleLbl="node4" presStyleIdx="2" presStyleCnt="12" custScaleX="144203" custLinFactNeighborX="-43174" custLinFactNeighborY="18672">
        <dgm:presLayoutVars>
          <dgm:chPref val="3"/>
        </dgm:presLayoutVars>
      </dgm:prSet>
      <dgm:spPr/>
    </dgm:pt>
    <dgm:pt modelId="{BEC9E5D6-14B6-494A-8D21-33B5EE13619D}" type="pres">
      <dgm:prSet presAssocID="{E6101066-8545-4289-955D-9C532A26C195}" presName="rootConnector" presStyleLbl="node4" presStyleIdx="2" presStyleCnt="12"/>
      <dgm:spPr/>
    </dgm:pt>
    <dgm:pt modelId="{81F600BD-2A52-4A2A-9834-6EA8397ECC4B}" type="pres">
      <dgm:prSet presAssocID="{E6101066-8545-4289-955D-9C532A26C195}" presName="hierChild4" presStyleCnt="0"/>
      <dgm:spPr/>
    </dgm:pt>
    <dgm:pt modelId="{1DCC3E34-AFD5-4268-A287-585B77E6602F}" type="pres">
      <dgm:prSet presAssocID="{E6101066-8545-4289-955D-9C532A26C195}" presName="hierChild5" presStyleCnt="0"/>
      <dgm:spPr/>
    </dgm:pt>
    <dgm:pt modelId="{4EEEC748-43F9-40D1-BD3D-31841310D4BA}" type="pres">
      <dgm:prSet presAssocID="{878EA4CF-B794-47C6-975A-B24E6C41D9EB}" presName="hierChild5" presStyleCnt="0"/>
      <dgm:spPr/>
    </dgm:pt>
    <dgm:pt modelId="{05515656-A0DE-4B1C-A06C-39FABBB58AD2}" type="pres">
      <dgm:prSet presAssocID="{488E4AD0-F969-475D-A1E7-3A257A7321D5}" presName="hierChild5" presStyleCnt="0"/>
      <dgm:spPr/>
    </dgm:pt>
    <dgm:pt modelId="{C5CD61FB-7C8B-4FEA-A846-7B00F3AF8603}" type="pres">
      <dgm:prSet presAssocID="{1B3D334F-9D7A-46E5-844F-4E938C1452F7}" presName="Name64" presStyleLbl="parChTrans1D2" presStyleIdx="2" presStyleCnt="10"/>
      <dgm:spPr/>
    </dgm:pt>
    <dgm:pt modelId="{F42E0F3A-F3D1-48E1-847A-7C44D4995D7C}" type="pres">
      <dgm:prSet presAssocID="{F2662AA2-763F-4D66-A9AF-EE1EAD33FB21}" presName="hierRoot2" presStyleCnt="0">
        <dgm:presLayoutVars>
          <dgm:hierBranch val="init"/>
        </dgm:presLayoutVars>
      </dgm:prSet>
      <dgm:spPr/>
    </dgm:pt>
    <dgm:pt modelId="{E74335FE-3410-40FD-9161-BEB545FC609A}" type="pres">
      <dgm:prSet presAssocID="{F2662AA2-763F-4D66-A9AF-EE1EAD33FB21}" presName="rootComposite" presStyleCnt="0"/>
      <dgm:spPr/>
    </dgm:pt>
    <dgm:pt modelId="{4FDE97B2-6623-4189-96D0-12AA84BD8A0C}" type="pres">
      <dgm:prSet presAssocID="{F2662AA2-763F-4D66-A9AF-EE1EAD33FB21}" presName="rootText" presStyleLbl="node2" presStyleIdx="2" presStyleCnt="10" custScaleX="165185" custLinFactX="-7632" custLinFactNeighborX="-100000" custLinFactNeighborY="8206">
        <dgm:presLayoutVars>
          <dgm:chPref val="3"/>
        </dgm:presLayoutVars>
      </dgm:prSet>
      <dgm:spPr/>
    </dgm:pt>
    <dgm:pt modelId="{3E161482-D2A7-47FF-B4D7-BAF89732E3D8}" type="pres">
      <dgm:prSet presAssocID="{F2662AA2-763F-4D66-A9AF-EE1EAD33FB21}" presName="rootConnector" presStyleLbl="node2" presStyleIdx="2" presStyleCnt="10"/>
      <dgm:spPr/>
    </dgm:pt>
    <dgm:pt modelId="{91A7223A-7878-45AD-8BD9-840B0C3D3A4A}" type="pres">
      <dgm:prSet presAssocID="{F2662AA2-763F-4D66-A9AF-EE1EAD33FB21}" presName="hierChild4" presStyleCnt="0"/>
      <dgm:spPr/>
    </dgm:pt>
    <dgm:pt modelId="{063067BE-49A3-42E8-AB18-3EF9B5AFD864}" type="pres">
      <dgm:prSet presAssocID="{2B970D19-8AE9-4F41-8000-538EBC3516A7}" presName="Name64" presStyleLbl="parChTrans1D3" presStyleIdx="3" presStyleCnt="11"/>
      <dgm:spPr/>
    </dgm:pt>
    <dgm:pt modelId="{48EBA4D6-1F8D-4C0D-BB85-9EA3AFDDA4E9}" type="pres">
      <dgm:prSet presAssocID="{B0AEA047-6919-48B2-81C4-80709E637C3A}" presName="hierRoot2" presStyleCnt="0">
        <dgm:presLayoutVars>
          <dgm:hierBranch val="init"/>
        </dgm:presLayoutVars>
      </dgm:prSet>
      <dgm:spPr/>
    </dgm:pt>
    <dgm:pt modelId="{83776FEC-DD6C-4372-B609-94D6A9FF09C1}" type="pres">
      <dgm:prSet presAssocID="{B0AEA047-6919-48B2-81C4-80709E637C3A}" presName="rootComposite" presStyleCnt="0"/>
      <dgm:spPr/>
    </dgm:pt>
    <dgm:pt modelId="{12879A2C-17DC-4717-A5D8-D60B68FF7628}" type="pres">
      <dgm:prSet presAssocID="{B0AEA047-6919-48B2-81C4-80709E637C3A}" presName="rootText" presStyleLbl="node3" presStyleIdx="3" presStyleCnt="11" custLinFactNeighborX="-43174" custLinFactNeighborY="8204">
        <dgm:presLayoutVars>
          <dgm:chPref val="3"/>
        </dgm:presLayoutVars>
      </dgm:prSet>
      <dgm:spPr/>
    </dgm:pt>
    <dgm:pt modelId="{47E0F399-50D1-4266-B7B4-CB3E40EF4A35}" type="pres">
      <dgm:prSet presAssocID="{B0AEA047-6919-48B2-81C4-80709E637C3A}" presName="rootConnector" presStyleLbl="node3" presStyleIdx="3" presStyleCnt="11"/>
      <dgm:spPr/>
    </dgm:pt>
    <dgm:pt modelId="{D200A54F-9F44-47B8-A98A-3201B0E9B6EB}" type="pres">
      <dgm:prSet presAssocID="{B0AEA047-6919-48B2-81C4-80709E637C3A}" presName="hierChild4" presStyleCnt="0"/>
      <dgm:spPr/>
    </dgm:pt>
    <dgm:pt modelId="{F6898DD6-ED47-416D-844C-7244C3685454}" type="pres">
      <dgm:prSet presAssocID="{C66DFE26-1DF7-4D98-9C0A-90D732A4AAE2}" presName="Name64" presStyleLbl="parChTrans1D4" presStyleIdx="3" presStyleCnt="12"/>
      <dgm:spPr/>
    </dgm:pt>
    <dgm:pt modelId="{B8C6495A-37A7-48DE-BA1F-987919CA8296}" type="pres">
      <dgm:prSet presAssocID="{E07C06FA-F402-4173-82FF-FEFCFEE0034B}" presName="hierRoot2" presStyleCnt="0">
        <dgm:presLayoutVars>
          <dgm:hierBranch val="init"/>
        </dgm:presLayoutVars>
      </dgm:prSet>
      <dgm:spPr/>
    </dgm:pt>
    <dgm:pt modelId="{E6B6A172-E989-4B64-BC67-CF1A94B694AF}" type="pres">
      <dgm:prSet presAssocID="{E07C06FA-F402-4173-82FF-FEFCFEE0034B}" presName="rootComposite" presStyleCnt="0"/>
      <dgm:spPr/>
    </dgm:pt>
    <dgm:pt modelId="{B5A71847-29E1-437B-B6D9-D0E5495F6D0C}" type="pres">
      <dgm:prSet presAssocID="{E07C06FA-F402-4173-82FF-FEFCFEE0034B}" presName="rootText" presStyleLbl="node4" presStyleIdx="3" presStyleCnt="12" custScaleX="143823" custLinFactNeighborX="-43174" custLinFactNeighborY="8204">
        <dgm:presLayoutVars>
          <dgm:chPref val="3"/>
        </dgm:presLayoutVars>
      </dgm:prSet>
      <dgm:spPr/>
    </dgm:pt>
    <dgm:pt modelId="{E9B14E39-DAB3-42E0-8C86-7010433B055E}" type="pres">
      <dgm:prSet presAssocID="{E07C06FA-F402-4173-82FF-FEFCFEE0034B}" presName="rootConnector" presStyleLbl="node4" presStyleIdx="3" presStyleCnt="12"/>
      <dgm:spPr/>
    </dgm:pt>
    <dgm:pt modelId="{A00AA90C-EDFE-4486-B9CF-5E1EFFED1A97}" type="pres">
      <dgm:prSet presAssocID="{E07C06FA-F402-4173-82FF-FEFCFEE0034B}" presName="hierChild4" presStyleCnt="0"/>
      <dgm:spPr/>
    </dgm:pt>
    <dgm:pt modelId="{D894863B-64C1-4856-9DF7-1BD404352688}" type="pres">
      <dgm:prSet presAssocID="{E07C06FA-F402-4173-82FF-FEFCFEE0034B}" presName="hierChild5" presStyleCnt="0"/>
      <dgm:spPr/>
    </dgm:pt>
    <dgm:pt modelId="{20FFFF57-EC01-4FD6-B51B-C98CF2CBAE5A}" type="pres">
      <dgm:prSet presAssocID="{B0AEA047-6919-48B2-81C4-80709E637C3A}" presName="hierChild5" presStyleCnt="0"/>
      <dgm:spPr/>
    </dgm:pt>
    <dgm:pt modelId="{894ACB65-29E6-49AB-881C-241D4BFEA9CC}" type="pres">
      <dgm:prSet presAssocID="{F2662AA2-763F-4D66-A9AF-EE1EAD33FB21}" presName="hierChild5" presStyleCnt="0"/>
      <dgm:spPr/>
    </dgm:pt>
    <dgm:pt modelId="{7DAC7BD1-7B41-45A4-939A-CF88207D3E3D}" type="pres">
      <dgm:prSet presAssocID="{81529B61-21DD-4E6E-ACD6-D5F9093A712A}" presName="hierChild3" presStyleCnt="0"/>
      <dgm:spPr/>
    </dgm:pt>
    <dgm:pt modelId="{F6E40A76-E97B-4757-AAA5-0430A9B48E53}" type="pres">
      <dgm:prSet presAssocID="{A2B0070E-27D3-4BF0-98C1-2BD687CE5B3F}" presName="hierRoot1" presStyleCnt="0">
        <dgm:presLayoutVars>
          <dgm:hierBranch val="init"/>
        </dgm:presLayoutVars>
      </dgm:prSet>
      <dgm:spPr/>
    </dgm:pt>
    <dgm:pt modelId="{B78229E6-7BAB-48AA-85BC-9F9C04C9BC0A}" type="pres">
      <dgm:prSet presAssocID="{A2B0070E-27D3-4BF0-98C1-2BD687CE5B3F}" presName="rootComposite1" presStyleCnt="0"/>
      <dgm:spPr/>
    </dgm:pt>
    <dgm:pt modelId="{9A990AC1-FD37-4486-8EA5-C7C89D4AE872}" type="pres">
      <dgm:prSet presAssocID="{A2B0070E-27D3-4BF0-98C1-2BD687CE5B3F}" presName="rootText1" presStyleLbl="node0" presStyleIdx="1" presStyleCnt="4" custLinFactX="-100000" custLinFactNeighborX="-101388" custLinFactNeighborY="2263">
        <dgm:presLayoutVars>
          <dgm:chPref val="3"/>
        </dgm:presLayoutVars>
      </dgm:prSet>
      <dgm:spPr/>
    </dgm:pt>
    <dgm:pt modelId="{5CFEAEF3-FE46-4F46-A51E-09E046C40B12}" type="pres">
      <dgm:prSet presAssocID="{A2B0070E-27D3-4BF0-98C1-2BD687CE5B3F}" presName="rootConnector1" presStyleLbl="node1" presStyleIdx="0" presStyleCnt="0"/>
      <dgm:spPr/>
    </dgm:pt>
    <dgm:pt modelId="{8EDA1815-1911-4C15-B763-4D0EEC97D461}" type="pres">
      <dgm:prSet presAssocID="{A2B0070E-27D3-4BF0-98C1-2BD687CE5B3F}" presName="hierChild2" presStyleCnt="0"/>
      <dgm:spPr/>
    </dgm:pt>
    <dgm:pt modelId="{85859AF1-31E0-4A5B-BCB7-8C48D52C7C94}" type="pres">
      <dgm:prSet presAssocID="{2A4F9E4A-7AC6-4D76-AA20-AAC511FAEBDD}" presName="Name64" presStyleLbl="parChTrans1D2" presStyleIdx="3" presStyleCnt="10"/>
      <dgm:spPr/>
    </dgm:pt>
    <dgm:pt modelId="{D8D3D532-7F2E-4D0C-8232-5B0FFC621587}" type="pres">
      <dgm:prSet presAssocID="{FAE881FB-B270-46B8-B40E-861910FD131F}" presName="hierRoot2" presStyleCnt="0">
        <dgm:presLayoutVars>
          <dgm:hierBranch val="init"/>
        </dgm:presLayoutVars>
      </dgm:prSet>
      <dgm:spPr/>
    </dgm:pt>
    <dgm:pt modelId="{1A8C0AA7-9B78-4827-8CA1-C9667CD3A1C5}" type="pres">
      <dgm:prSet presAssocID="{FAE881FB-B270-46B8-B40E-861910FD131F}" presName="rootComposite" presStyleCnt="0"/>
      <dgm:spPr/>
    </dgm:pt>
    <dgm:pt modelId="{D9D67238-8E3B-4287-A5CF-2B3B11C746F1}" type="pres">
      <dgm:prSet presAssocID="{FAE881FB-B270-46B8-B40E-861910FD131F}" presName="rootText" presStyleLbl="node2" presStyleIdx="3" presStyleCnt="10" custScaleX="165089" custLinFactX="-7632" custLinFactNeighborX="-100000" custLinFactNeighborY="5676">
        <dgm:presLayoutVars>
          <dgm:chPref val="3"/>
        </dgm:presLayoutVars>
      </dgm:prSet>
      <dgm:spPr/>
    </dgm:pt>
    <dgm:pt modelId="{75A75BE2-62AC-4D06-9B6A-FC01159BF007}" type="pres">
      <dgm:prSet presAssocID="{FAE881FB-B270-46B8-B40E-861910FD131F}" presName="rootConnector" presStyleLbl="node2" presStyleIdx="3" presStyleCnt="10"/>
      <dgm:spPr/>
    </dgm:pt>
    <dgm:pt modelId="{E0E44BC3-378E-416A-8B72-CDD20603C9F8}" type="pres">
      <dgm:prSet presAssocID="{FAE881FB-B270-46B8-B40E-861910FD131F}" presName="hierChild4" presStyleCnt="0"/>
      <dgm:spPr/>
    </dgm:pt>
    <dgm:pt modelId="{D74E7B90-800B-4B3E-8562-EB7B2D95FB07}" type="pres">
      <dgm:prSet presAssocID="{06DA4B95-0581-4A50-AF17-0DEF9D8441DC}" presName="Name64" presStyleLbl="parChTrans1D3" presStyleIdx="4" presStyleCnt="11"/>
      <dgm:spPr/>
    </dgm:pt>
    <dgm:pt modelId="{60F45F9C-670F-432F-9FB6-8B51B9242AF4}" type="pres">
      <dgm:prSet presAssocID="{59B7FA7D-E7DE-4ED6-A13C-A0D69D0D9425}" presName="hierRoot2" presStyleCnt="0">
        <dgm:presLayoutVars>
          <dgm:hierBranch val="init"/>
        </dgm:presLayoutVars>
      </dgm:prSet>
      <dgm:spPr/>
    </dgm:pt>
    <dgm:pt modelId="{CBAEE471-88FD-4D23-AA6F-787126B66937}" type="pres">
      <dgm:prSet presAssocID="{59B7FA7D-E7DE-4ED6-A13C-A0D69D0D9425}" presName="rootComposite" presStyleCnt="0"/>
      <dgm:spPr/>
    </dgm:pt>
    <dgm:pt modelId="{DC4E40D4-5E79-474B-A5D6-D9A708DE490F}" type="pres">
      <dgm:prSet presAssocID="{59B7FA7D-E7DE-4ED6-A13C-A0D69D0D9425}" presName="rootText" presStyleLbl="node3" presStyleIdx="4" presStyleCnt="11" custLinFactNeighborX="-43174" custLinFactNeighborY="6153">
        <dgm:presLayoutVars>
          <dgm:chPref val="3"/>
        </dgm:presLayoutVars>
      </dgm:prSet>
      <dgm:spPr/>
    </dgm:pt>
    <dgm:pt modelId="{501CF1D8-B82E-4B2B-B78B-8678E208206D}" type="pres">
      <dgm:prSet presAssocID="{59B7FA7D-E7DE-4ED6-A13C-A0D69D0D9425}" presName="rootConnector" presStyleLbl="node3" presStyleIdx="4" presStyleCnt="11"/>
      <dgm:spPr/>
    </dgm:pt>
    <dgm:pt modelId="{A663E956-0D5E-4A08-BC70-A2EE9CEC33FB}" type="pres">
      <dgm:prSet presAssocID="{59B7FA7D-E7DE-4ED6-A13C-A0D69D0D9425}" presName="hierChild4" presStyleCnt="0"/>
      <dgm:spPr/>
    </dgm:pt>
    <dgm:pt modelId="{ACD702A4-9C70-49A1-ABDA-80F1071BFFAC}" type="pres">
      <dgm:prSet presAssocID="{2E10CCB1-6DA5-4053-9920-63ACD407925C}" presName="Name64" presStyleLbl="parChTrans1D4" presStyleIdx="4" presStyleCnt="12"/>
      <dgm:spPr/>
    </dgm:pt>
    <dgm:pt modelId="{534B01C9-2776-44EC-BBD3-EE4096E5FE25}" type="pres">
      <dgm:prSet presAssocID="{41623727-EC2E-4455-8384-747741888479}" presName="hierRoot2" presStyleCnt="0">
        <dgm:presLayoutVars>
          <dgm:hierBranch val="init"/>
        </dgm:presLayoutVars>
      </dgm:prSet>
      <dgm:spPr/>
    </dgm:pt>
    <dgm:pt modelId="{C51EFCA2-5C5E-4D2E-B019-6E0D2E0AE1C4}" type="pres">
      <dgm:prSet presAssocID="{41623727-EC2E-4455-8384-747741888479}" presName="rootComposite" presStyleCnt="0"/>
      <dgm:spPr/>
    </dgm:pt>
    <dgm:pt modelId="{EB02FE39-B33E-444C-A392-978608CFDC50}" type="pres">
      <dgm:prSet presAssocID="{41623727-EC2E-4455-8384-747741888479}" presName="rootText" presStyleLbl="node4" presStyleIdx="4" presStyleCnt="12" custScaleX="144299" custLinFactNeighborX="-43174" custLinFactNeighborY="5940">
        <dgm:presLayoutVars>
          <dgm:chPref val="3"/>
        </dgm:presLayoutVars>
      </dgm:prSet>
      <dgm:spPr/>
    </dgm:pt>
    <dgm:pt modelId="{B656C3DB-B8B6-41EA-A977-8785F24787DF}" type="pres">
      <dgm:prSet presAssocID="{41623727-EC2E-4455-8384-747741888479}" presName="rootConnector" presStyleLbl="node4" presStyleIdx="4" presStyleCnt="12"/>
      <dgm:spPr/>
    </dgm:pt>
    <dgm:pt modelId="{DE4CBF6D-1480-4B06-816A-12E431F5B375}" type="pres">
      <dgm:prSet presAssocID="{41623727-EC2E-4455-8384-747741888479}" presName="hierChild4" presStyleCnt="0"/>
      <dgm:spPr/>
    </dgm:pt>
    <dgm:pt modelId="{1349EACE-F916-41AE-BD8C-24003D863D74}" type="pres">
      <dgm:prSet presAssocID="{41623727-EC2E-4455-8384-747741888479}" presName="hierChild5" presStyleCnt="0"/>
      <dgm:spPr/>
    </dgm:pt>
    <dgm:pt modelId="{6015458D-85EA-43F8-8FBF-5D76C2F2493D}" type="pres">
      <dgm:prSet presAssocID="{59B7FA7D-E7DE-4ED6-A13C-A0D69D0D9425}" presName="hierChild5" presStyleCnt="0"/>
      <dgm:spPr/>
    </dgm:pt>
    <dgm:pt modelId="{EBF86004-00C2-4A33-BAF0-71742AB47849}" type="pres">
      <dgm:prSet presAssocID="{FAE881FB-B270-46B8-B40E-861910FD131F}" presName="hierChild5" presStyleCnt="0"/>
      <dgm:spPr/>
    </dgm:pt>
    <dgm:pt modelId="{3F551E14-5746-495B-94C8-56BEFE91FDE8}" type="pres">
      <dgm:prSet presAssocID="{0D7CEB94-A64D-493A-BE6B-D08DA39EB251}" presName="Name64" presStyleLbl="parChTrans1D2" presStyleIdx="4" presStyleCnt="10"/>
      <dgm:spPr/>
    </dgm:pt>
    <dgm:pt modelId="{6C8AC87C-02F0-481C-95B5-BBF8C235E8F2}" type="pres">
      <dgm:prSet presAssocID="{A8BA69BD-9998-4E56-ABBF-A8686F6CF44A}" presName="hierRoot2" presStyleCnt="0">
        <dgm:presLayoutVars>
          <dgm:hierBranch val="init"/>
        </dgm:presLayoutVars>
      </dgm:prSet>
      <dgm:spPr/>
    </dgm:pt>
    <dgm:pt modelId="{F7DB99F5-A81A-413A-8EBF-95E6BBBF26DC}" type="pres">
      <dgm:prSet presAssocID="{A8BA69BD-9998-4E56-ABBF-A8686F6CF44A}" presName="rootComposite" presStyleCnt="0"/>
      <dgm:spPr/>
    </dgm:pt>
    <dgm:pt modelId="{1EB85B11-384D-451E-8DE4-7C8269C5C8BF}" type="pres">
      <dgm:prSet presAssocID="{A8BA69BD-9998-4E56-ABBF-A8686F6CF44A}" presName="rootText" presStyleLbl="node2" presStyleIdx="4" presStyleCnt="10" custScaleX="165011" custLinFactX="-7632" custLinFactNeighborX="-100000" custLinFactNeighborY="1299">
        <dgm:presLayoutVars>
          <dgm:chPref val="3"/>
        </dgm:presLayoutVars>
      </dgm:prSet>
      <dgm:spPr/>
    </dgm:pt>
    <dgm:pt modelId="{83EFF8D4-168C-475D-B816-47189C32D727}" type="pres">
      <dgm:prSet presAssocID="{A8BA69BD-9998-4E56-ABBF-A8686F6CF44A}" presName="rootConnector" presStyleLbl="node2" presStyleIdx="4" presStyleCnt="10"/>
      <dgm:spPr/>
    </dgm:pt>
    <dgm:pt modelId="{76578CD9-F399-4479-A0CB-C39319875A06}" type="pres">
      <dgm:prSet presAssocID="{A8BA69BD-9998-4E56-ABBF-A8686F6CF44A}" presName="hierChild4" presStyleCnt="0"/>
      <dgm:spPr/>
    </dgm:pt>
    <dgm:pt modelId="{E424E0E8-6754-40BC-A87E-E0F73D65C7F6}" type="pres">
      <dgm:prSet presAssocID="{24AB536C-36AB-4080-8AFB-C91AA2709C88}" presName="Name64" presStyleLbl="parChTrans1D3" presStyleIdx="5" presStyleCnt="11"/>
      <dgm:spPr/>
    </dgm:pt>
    <dgm:pt modelId="{A3F1FCE2-F21F-4CA9-89F9-1F441545B27F}" type="pres">
      <dgm:prSet presAssocID="{4AACA689-4D5B-47A3-ABB3-A39475241548}" presName="hierRoot2" presStyleCnt="0">
        <dgm:presLayoutVars>
          <dgm:hierBranch val="init"/>
        </dgm:presLayoutVars>
      </dgm:prSet>
      <dgm:spPr/>
    </dgm:pt>
    <dgm:pt modelId="{19EBDAD5-B631-4276-A6E8-A1F9B1767265}" type="pres">
      <dgm:prSet presAssocID="{4AACA689-4D5B-47A3-ABB3-A39475241548}" presName="rootComposite" presStyleCnt="0"/>
      <dgm:spPr/>
    </dgm:pt>
    <dgm:pt modelId="{06F531E6-19D9-46EB-A958-08EE7C7E950B}" type="pres">
      <dgm:prSet presAssocID="{4AACA689-4D5B-47A3-ABB3-A39475241548}" presName="rootText" presStyleLbl="node3" presStyleIdx="5" presStyleCnt="11" custLinFactNeighborX="-43174" custLinFactNeighborY="2051">
        <dgm:presLayoutVars>
          <dgm:chPref val="3"/>
        </dgm:presLayoutVars>
      </dgm:prSet>
      <dgm:spPr/>
    </dgm:pt>
    <dgm:pt modelId="{5ADEBFAC-70F2-4EBE-8827-DBC139638B20}" type="pres">
      <dgm:prSet presAssocID="{4AACA689-4D5B-47A3-ABB3-A39475241548}" presName="rootConnector" presStyleLbl="node3" presStyleIdx="5" presStyleCnt="11"/>
      <dgm:spPr/>
    </dgm:pt>
    <dgm:pt modelId="{CF3B58F7-476B-4DA4-8EAF-DC122FB65A4D}" type="pres">
      <dgm:prSet presAssocID="{4AACA689-4D5B-47A3-ABB3-A39475241548}" presName="hierChild4" presStyleCnt="0"/>
      <dgm:spPr/>
    </dgm:pt>
    <dgm:pt modelId="{1E9D2589-32BA-4118-AC37-1A854605855B}" type="pres">
      <dgm:prSet presAssocID="{1EC26346-20B1-4C94-8E1A-EB465375636F}" presName="Name64" presStyleLbl="parChTrans1D4" presStyleIdx="5" presStyleCnt="12"/>
      <dgm:spPr/>
    </dgm:pt>
    <dgm:pt modelId="{6215D7BA-19D6-452B-AC21-0A11D5E96C49}" type="pres">
      <dgm:prSet presAssocID="{DBD951FF-16EB-4B36-8EDE-425FFC061CD5}" presName="hierRoot2" presStyleCnt="0">
        <dgm:presLayoutVars>
          <dgm:hierBranch val="init"/>
        </dgm:presLayoutVars>
      </dgm:prSet>
      <dgm:spPr/>
    </dgm:pt>
    <dgm:pt modelId="{6BEF186F-5B07-41B4-8675-E73D77249C6C}" type="pres">
      <dgm:prSet presAssocID="{DBD951FF-16EB-4B36-8EDE-425FFC061CD5}" presName="rootComposite" presStyleCnt="0"/>
      <dgm:spPr/>
    </dgm:pt>
    <dgm:pt modelId="{4836C6BF-D467-45C9-9D9A-01A269586019}" type="pres">
      <dgm:prSet presAssocID="{DBD951FF-16EB-4B36-8EDE-425FFC061CD5}" presName="rootText" presStyleLbl="node4" presStyleIdx="5" presStyleCnt="12" custScaleX="142996" custLinFactNeighborX="-43174" custLinFactNeighborY="2051">
        <dgm:presLayoutVars>
          <dgm:chPref val="3"/>
        </dgm:presLayoutVars>
      </dgm:prSet>
      <dgm:spPr/>
    </dgm:pt>
    <dgm:pt modelId="{1C83A947-97EA-4A09-AF90-844A08A53A76}" type="pres">
      <dgm:prSet presAssocID="{DBD951FF-16EB-4B36-8EDE-425FFC061CD5}" presName="rootConnector" presStyleLbl="node4" presStyleIdx="5" presStyleCnt="12"/>
      <dgm:spPr/>
    </dgm:pt>
    <dgm:pt modelId="{A066AD00-B555-4889-AC8B-130C5DD24862}" type="pres">
      <dgm:prSet presAssocID="{DBD951FF-16EB-4B36-8EDE-425FFC061CD5}" presName="hierChild4" presStyleCnt="0"/>
      <dgm:spPr/>
    </dgm:pt>
    <dgm:pt modelId="{62F903DD-ACA7-4FD6-9FA6-460DF9B43D74}" type="pres">
      <dgm:prSet presAssocID="{DBD951FF-16EB-4B36-8EDE-425FFC061CD5}" presName="hierChild5" presStyleCnt="0"/>
      <dgm:spPr/>
    </dgm:pt>
    <dgm:pt modelId="{BBDBE56D-4723-4C7A-81EA-D2FD0598293D}" type="pres">
      <dgm:prSet presAssocID="{4AACA689-4D5B-47A3-ABB3-A39475241548}" presName="hierChild5" presStyleCnt="0"/>
      <dgm:spPr/>
    </dgm:pt>
    <dgm:pt modelId="{7D94E53B-A2AA-4B52-BDE1-9089A61CD3A0}" type="pres">
      <dgm:prSet presAssocID="{A8BA69BD-9998-4E56-ABBF-A8686F6CF44A}" presName="hierChild5" presStyleCnt="0"/>
      <dgm:spPr/>
    </dgm:pt>
    <dgm:pt modelId="{FB763100-74DA-4F2E-882B-FE04671E8892}" type="pres">
      <dgm:prSet presAssocID="{A2B0070E-27D3-4BF0-98C1-2BD687CE5B3F}" presName="hierChild3" presStyleCnt="0"/>
      <dgm:spPr/>
    </dgm:pt>
    <dgm:pt modelId="{140FF2C1-24F7-4E7C-9533-6BC8474DA27B}" type="pres">
      <dgm:prSet presAssocID="{ED5C9EB9-2365-4440-94BD-53521BEB9F36}" presName="hierRoot1" presStyleCnt="0">
        <dgm:presLayoutVars>
          <dgm:hierBranch val="init"/>
        </dgm:presLayoutVars>
      </dgm:prSet>
      <dgm:spPr/>
    </dgm:pt>
    <dgm:pt modelId="{9510D2CE-DB95-4C8F-9EE1-B990345A2169}" type="pres">
      <dgm:prSet presAssocID="{ED5C9EB9-2365-4440-94BD-53521BEB9F36}" presName="rootComposite1" presStyleCnt="0"/>
      <dgm:spPr/>
    </dgm:pt>
    <dgm:pt modelId="{E8166F83-8911-44F7-B05E-62020FC32DA7}" type="pres">
      <dgm:prSet presAssocID="{ED5C9EB9-2365-4440-94BD-53521BEB9F36}" presName="rootText1" presStyleLbl="node0" presStyleIdx="2" presStyleCnt="4" custLinFactX="-100000" custLinFactNeighborX="-101388" custLinFactNeighborY="-4">
        <dgm:presLayoutVars>
          <dgm:chPref val="3"/>
        </dgm:presLayoutVars>
      </dgm:prSet>
      <dgm:spPr/>
    </dgm:pt>
    <dgm:pt modelId="{6504AF48-5611-4262-9456-5F19A001B1E1}" type="pres">
      <dgm:prSet presAssocID="{ED5C9EB9-2365-4440-94BD-53521BEB9F36}" presName="rootConnector1" presStyleLbl="node1" presStyleIdx="0" presStyleCnt="0"/>
      <dgm:spPr/>
    </dgm:pt>
    <dgm:pt modelId="{CB33CFF1-B999-446D-9AC7-5567B9004F1B}" type="pres">
      <dgm:prSet presAssocID="{ED5C9EB9-2365-4440-94BD-53521BEB9F36}" presName="hierChild2" presStyleCnt="0"/>
      <dgm:spPr/>
    </dgm:pt>
    <dgm:pt modelId="{D45C7973-B2CC-4B20-873E-0CC97CCA0776}" type="pres">
      <dgm:prSet presAssocID="{8FBB15CA-2DE9-469E-8BF2-D205A3A1BF24}" presName="Name64" presStyleLbl="parChTrans1D2" presStyleIdx="5" presStyleCnt="10"/>
      <dgm:spPr/>
    </dgm:pt>
    <dgm:pt modelId="{B7E101C2-E208-4925-BF0C-38F863EBB83B}" type="pres">
      <dgm:prSet presAssocID="{F5CF93FA-235B-4029-A1C2-9E3C6BE6ED3D}" presName="hierRoot2" presStyleCnt="0">
        <dgm:presLayoutVars>
          <dgm:hierBranch val="init"/>
        </dgm:presLayoutVars>
      </dgm:prSet>
      <dgm:spPr/>
    </dgm:pt>
    <dgm:pt modelId="{A9DB23D1-C5D4-4346-92E8-DB32609A6651}" type="pres">
      <dgm:prSet presAssocID="{F5CF93FA-235B-4029-A1C2-9E3C6BE6ED3D}" presName="rootComposite" presStyleCnt="0"/>
      <dgm:spPr/>
    </dgm:pt>
    <dgm:pt modelId="{E908F483-A0ED-4406-852A-DD327C6B99DB}" type="pres">
      <dgm:prSet presAssocID="{F5CF93FA-235B-4029-A1C2-9E3C6BE6ED3D}" presName="rootText" presStyleLbl="node2" presStyleIdx="5" presStyleCnt="10" custScaleX="166391" custLinFactX="-7632" custLinFactNeighborX="-100000" custLinFactNeighborY="-2052">
        <dgm:presLayoutVars>
          <dgm:chPref val="3"/>
        </dgm:presLayoutVars>
      </dgm:prSet>
      <dgm:spPr/>
    </dgm:pt>
    <dgm:pt modelId="{FE4AD194-A9BE-4AB0-8467-2ED121532716}" type="pres">
      <dgm:prSet presAssocID="{F5CF93FA-235B-4029-A1C2-9E3C6BE6ED3D}" presName="rootConnector" presStyleLbl="node2" presStyleIdx="5" presStyleCnt="10"/>
      <dgm:spPr/>
    </dgm:pt>
    <dgm:pt modelId="{C0CDD4C6-5F59-4B1C-BEA0-2243FD0364E1}" type="pres">
      <dgm:prSet presAssocID="{F5CF93FA-235B-4029-A1C2-9E3C6BE6ED3D}" presName="hierChild4" presStyleCnt="0"/>
      <dgm:spPr/>
    </dgm:pt>
    <dgm:pt modelId="{7479FA4A-E3A2-443B-9351-ABFD963E3021}" type="pres">
      <dgm:prSet presAssocID="{9FD05644-1811-45F1-BFDC-1DB99E773C14}" presName="Name64" presStyleLbl="parChTrans1D3" presStyleIdx="6" presStyleCnt="11"/>
      <dgm:spPr/>
    </dgm:pt>
    <dgm:pt modelId="{8084A9DC-FE84-495C-A77B-47C3B42E6C74}" type="pres">
      <dgm:prSet presAssocID="{F29C5101-9209-4B8A-85C1-E29364ABEF3B}" presName="hierRoot2" presStyleCnt="0">
        <dgm:presLayoutVars>
          <dgm:hierBranch val="init"/>
        </dgm:presLayoutVars>
      </dgm:prSet>
      <dgm:spPr/>
    </dgm:pt>
    <dgm:pt modelId="{83B30A76-DC9C-4D63-B41F-2DDC8CC63EF3}" type="pres">
      <dgm:prSet presAssocID="{F29C5101-9209-4B8A-85C1-E29364ABEF3B}" presName="rootComposite" presStyleCnt="0"/>
      <dgm:spPr/>
    </dgm:pt>
    <dgm:pt modelId="{D29B6C23-89C6-4E9B-BC6A-C005719D2C33}" type="pres">
      <dgm:prSet presAssocID="{F29C5101-9209-4B8A-85C1-E29364ABEF3B}" presName="rootText" presStyleLbl="node3" presStyleIdx="6" presStyleCnt="11" custLinFactNeighborX="-43174" custLinFactNeighborY="-2051">
        <dgm:presLayoutVars>
          <dgm:chPref val="3"/>
        </dgm:presLayoutVars>
      </dgm:prSet>
      <dgm:spPr/>
    </dgm:pt>
    <dgm:pt modelId="{81D85FC9-3BB0-4D5F-96D6-74B8F9D7EAE5}" type="pres">
      <dgm:prSet presAssocID="{F29C5101-9209-4B8A-85C1-E29364ABEF3B}" presName="rootConnector" presStyleLbl="node3" presStyleIdx="6" presStyleCnt="11"/>
      <dgm:spPr/>
    </dgm:pt>
    <dgm:pt modelId="{06351718-1AFA-44FE-AD36-3710DEC52110}" type="pres">
      <dgm:prSet presAssocID="{F29C5101-9209-4B8A-85C1-E29364ABEF3B}" presName="hierChild4" presStyleCnt="0"/>
      <dgm:spPr/>
    </dgm:pt>
    <dgm:pt modelId="{8D5AB028-B10C-4E61-AEAE-3EA5946BA4F9}" type="pres">
      <dgm:prSet presAssocID="{7F1956B5-37DB-4A0B-B874-3E699A6BDE7D}" presName="Name64" presStyleLbl="parChTrans1D4" presStyleIdx="6" presStyleCnt="12"/>
      <dgm:spPr/>
    </dgm:pt>
    <dgm:pt modelId="{69126B59-CB48-4DCD-8F67-5FD8A384E1C7}" type="pres">
      <dgm:prSet presAssocID="{A28E41D3-CF22-47C9-B898-575F66965B52}" presName="hierRoot2" presStyleCnt="0">
        <dgm:presLayoutVars>
          <dgm:hierBranch val="init"/>
        </dgm:presLayoutVars>
      </dgm:prSet>
      <dgm:spPr/>
    </dgm:pt>
    <dgm:pt modelId="{F6852531-DCFA-416F-B052-4CCEA76D7648}" type="pres">
      <dgm:prSet presAssocID="{A28E41D3-CF22-47C9-B898-575F66965B52}" presName="rootComposite" presStyleCnt="0"/>
      <dgm:spPr/>
    </dgm:pt>
    <dgm:pt modelId="{5A4DE8EB-FBA3-424D-A4B9-BFFB9321CD68}" type="pres">
      <dgm:prSet presAssocID="{A28E41D3-CF22-47C9-B898-575F66965B52}" presName="rootText" presStyleLbl="node4" presStyleIdx="6" presStyleCnt="12" custScaleX="141615" custLinFactNeighborX="-43174" custLinFactNeighborY="-2051">
        <dgm:presLayoutVars>
          <dgm:chPref val="3"/>
        </dgm:presLayoutVars>
      </dgm:prSet>
      <dgm:spPr/>
    </dgm:pt>
    <dgm:pt modelId="{A47E442D-4296-4862-8DBA-A7DD7076E4AC}" type="pres">
      <dgm:prSet presAssocID="{A28E41D3-CF22-47C9-B898-575F66965B52}" presName="rootConnector" presStyleLbl="node4" presStyleIdx="6" presStyleCnt="12"/>
      <dgm:spPr/>
    </dgm:pt>
    <dgm:pt modelId="{C3E9D2D5-087C-4ADF-9564-5F2989DCEA3B}" type="pres">
      <dgm:prSet presAssocID="{A28E41D3-CF22-47C9-B898-575F66965B52}" presName="hierChild4" presStyleCnt="0"/>
      <dgm:spPr/>
    </dgm:pt>
    <dgm:pt modelId="{9786A97D-995A-401A-8FB3-E8B14B43CE7B}" type="pres">
      <dgm:prSet presAssocID="{A28E41D3-CF22-47C9-B898-575F66965B52}" presName="hierChild5" presStyleCnt="0"/>
      <dgm:spPr/>
    </dgm:pt>
    <dgm:pt modelId="{2958DB5D-B19F-4482-8F03-75DA35380A1A}" type="pres">
      <dgm:prSet presAssocID="{87A30A42-7F57-4BFE-8AEC-52CCD8AC6D4F}" presName="Name64" presStyleLbl="parChTrans1D4" presStyleIdx="7" presStyleCnt="12"/>
      <dgm:spPr/>
    </dgm:pt>
    <dgm:pt modelId="{48911B78-8169-4047-88B2-C3EF38D6AC3D}" type="pres">
      <dgm:prSet presAssocID="{D03A1699-B842-4FF4-ABC5-79569EF610FE}" presName="hierRoot2" presStyleCnt="0">
        <dgm:presLayoutVars>
          <dgm:hierBranch val="init"/>
        </dgm:presLayoutVars>
      </dgm:prSet>
      <dgm:spPr/>
    </dgm:pt>
    <dgm:pt modelId="{5AE2D61C-083F-48E0-A657-3C0B5E1B89FE}" type="pres">
      <dgm:prSet presAssocID="{D03A1699-B842-4FF4-ABC5-79569EF610FE}" presName="rootComposite" presStyleCnt="0"/>
      <dgm:spPr/>
    </dgm:pt>
    <dgm:pt modelId="{ADD30923-0116-403C-BBA5-722E4341999C}" type="pres">
      <dgm:prSet presAssocID="{D03A1699-B842-4FF4-ABC5-79569EF610FE}" presName="rootText" presStyleLbl="node4" presStyleIdx="7" presStyleCnt="12" custScaleX="141616" custLinFactNeighborX="-42815" custLinFactNeighborY="-2264">
        <dgm:presLayoutVars>
          <dgm:chPref val="3"/>
        </dgm:presLayoutVars>
      </dgm:prSet>
      <dgm:spPr/>
    </dgm:pt>
    <dgm:pt modelId="{8A7EF19F-7CD6-4EA2-8AA1-2B3C986EBC93}" type="pres">
      <dgm:prSet presAssocID="{D03A1699-B842-4FF4-ABC5-79569EF610FE}" presName="rootConnector" presStyleLbl="node4" presStyleIdx="7" presStyleCnt="12"/>
      <dgm:spPr/>
    </dgm:pt>
    <dgm:pt modelId="{17D4F61F-6EDD-4A31-BF06-E22242956433}" type="pres">
      <dgm:prSet presAssocID="{D03A1699-B842-4FF4-ABC5-79569EF610FE}" presName="hierChild4" presStyleCnt="0"/>
      <dgm:spPr/>
    </dgm:pt>
    <dgm:pt modelId="{073339F9-89D0-43BB-930B-08901A30BB20}" type="pres">
      <dgm:prSet presAssocID="{D03A1699-B842-4FF4-ABC5-79569EF610FE}" presName="hierChild5" presStyleCnt="0"/>
      <dgm:spPr/>
    </dgm:pt>
    <dgm:pt modelId="{71C25AD8-5CA8-4D47-9ADF-3C0936CAECE3}" type="pres">
      <dgm:prSet presAssocID="{F29C5101-9209-4B8A-85C1-E29364ABEF3B}" presName="hierChild5" presStyleCnt="0"/>
      <dgm:spPr/>
    </dgm:pt>
    <dgm:pt modelId="{03D02593-4766-4A29-9492-8B4A9879966D}" type="pres">
      <dgm:prSet presAssocID="{F5CF93FA-235B-4029-A1C2-9E3C6BE6ED3D}" presName="hierChild5" presStyleCnt="0"/>
      <dgm:spPr/>
    </dgm:pt>
    <dgm:pt modelId="{99F01C06-B87E-4FCC-B25D-87E65093C167}" type="pres">
      <dgm:prSet presAssocID="{5A3D11E7-4039-41D4-BA0D-5BE754C00DF7}" presName="Name64" presStyleLbl="parChTrans1D2" presStyleIdx="6" presStyleCnt="10"/>
      <dgm:spPr/>
    </dgm:pt>
    <dgm:pt modelId="{CEA18161-28B3-465A-A6C4-6D6D04B17CD5}" type="pres">
      <dgm:prSet presAssocID="{E31B0E14-3DBE-46C5-BF97-782ED7773AFF}" presName="hierRoot2" presStyleCnt="0">
        <dgm:presLayoutVars>
          <dgm:hierBranch val="init"/>
        </dgm:presLayoutVars>
      </dgm:prSet>
      <dgm:spPr/>
    </dgm:pt>
    <dgm:pt modelId="{645E2E28-7799-425B-8844-796A3A855A4E}" type="pres">
      <dgm:prSet presAssocID="{E31B0E14-3DBE-46C5-BF97-782ED7773AFF}" presName="rootComposite" presStyleCnt="0"/>
      <dgm:spPr/>
    </dgm:pt>
    <dgm:pt modelId="{315203B8-54C2-45D8-85E0-686A3B266D39}" type="pres">
      <dgm:prSet presAssocID="{E31B0E14-3DBE-46C5-BF97-782ED7773AFF}" presName="rootText" presStyleLbl="node2" presStyleIdx="6" presStyleCnt="10" custScaleX="166391" custLinFactX="-7632" custLinFactNeighborX="-100000" custLinFactNeighborY="-32572">
        <dgm:presLayoutVars>
          <dgm:chPref val="3"/>
        </dgm:presLayoutVars>
      </dgm:prSet>
      <dgm:spPr/>
    </dgm:pt>
    <dgm:pt modelId="{F0823984-654F-422A-BD4F-67F35EB10330}" type="pres">
      <dgm:prSet presAssocID="{E31B0E14-3DBE-46C5-BF97-782ED7773AFF}" presName="rootConnector" presStyleLbl="node2" presStyleIdx="6" presStyleCnt="10"/>
      <dgm:spPr/>
    </dgm:pt>
    <dgm:pt modelId="{B4547E1E-780C-452F-B617-FDA1B9CEEBB3}" type="pres">
      <dgm:prSet presAssocID="{E31B0E14-3DBE-46C5-BF97-782ED7773AFF}" presName="hierChild4" presStyleCnt="0"/>
      <dgm:spPr/>
    </dgm:pt>
    <dgm:pt modelId="{6C198F0E-05C8-4482-AB17-05AE43AE720F}" type="pres">
      <dgm:prSet presAssocID="{CF252E16-EA76-45D8-B423-85C237D2379D}" presName="Name64" presStyleLbl="parChTrans1D3" presStyleIdx="7" presStyleCnt="11"/>
      <dgm:spPr/>
    </dgm:pt>
    <dgm:pt modelId="{34053576-C007-44B8-B42F-9AB82F0A214B}" type="pres">
      <dgm:prSet presAssocID="{AE0A9160-1486-49F9-B422-85B1E54CECB6}" presName="hierRoot2" presStyleCnt="0">
        <dgm:presLayoutVars>
          <dgm:hierBranch val="init"/>
        </dgm:presLayoutVars>
      </dgm:prSet>
      <dgm:spPr/>
    </dgm:pt>
    <dgm:pt modelId="{DD867452-6C19-43B0-95B9-3C918C5CD1D0}" type="pres">
      <dgm:prSet presAssocID="{AE0A9160-1486-49F9-B422-85B1E54CECB6}" presName="rootComposite" presStyleCnt="0"/>
      <dgm:spPr/>
    </dgm:pt>
    <dgm:pt modelId="{BF65E2EF-A28C-442D-81C9-ED7A4203D66D}" type="pres">
      <dgm:prSet presAssocID="{AE0A9160-1486-49F9-B422-85B1E54CECB6}" presName="rootText" presStyleLbl="node3" presStyleIdx="7" presStyleCnt="11" custLinFactNeighborX="-43174" custLinFactNeighborY="-32571">
        <dgm:presLayoutVars>
          <dgm:chPref val="3"/>
        </dgm:presLayoutVars>
      </dgm:prSet>
      <dgm:spPr/>
    </dgm:pt>
    <dgm:pt modelId="{534AC7B1-5DEA-4393-AA61-164D9C2B7D40}" type="pres">
      <dgm:prSet presAssocID="{AE0A9160-1486-49F9-B422-85B1E54CECB6}" presName="rootConnector" presStyleLbl="node3" presStyleIdx="7" presStyleCnt="11"/>
      <dgm:spPr/>
    </dgm:pt>
    <dgm:pt modelId="{314F621B-DE75-4EF7-9E9D-D35D63F6908B}" type="pres">
      <dgm:prSet presAssocID="{AE0A9160-1486-49F9-B422-85B1E54CECB6}" presName="hierChild4" presStyleCnt="0"/>
      <dgm:spPr/>
    </dgm:pt>
    <dgm:pt modelId="{106FD0FC-83BF-4968-A86F-EDC6CA3229AF}" type="pres">
      <dgm:prSet presAssocID="{BE3E034B-604A-4AB0-BDCD-A4C10176FC43}" presName="Name64" presStyleLbl="parChTrans1D4" presStyleIdx="8" presStyleCnt="12"/>
      <dgm:spPr/>
    </dgm:pt>
    <dgm:pt modelId="{A3B79EA4-807B-40CD-BFF9-EFC20E88FC97}" type="pres">
      <dgm:prSet presAssocID="{B469C38E-A215-4BEC-94D1-DE5023F54481}" presName="hierRoot2" presStyleCnt="0">
        <dgm:presLayoutVars>
          <dgm:hierBranch val="init"/>
        </dgm:presLayoutVars>
      </dgm:prSet>
      <dgm:spPr/>
    </dgm:pt>
    <dgm:pt modelId="{1EFB6D23-8715-420B-B49B-6214F20BBCF9}" type="pres">
      <dgm:prSet presAssocID="{B469C38E-A215-4BEC-94D1-DE5023F54481}" presName="rootComposite" presStyleCnt="0"/>
      <dgm:spPr/>
    </dgm:pt>
    <dgm:pt modelId="{D33D8AB8-59A4-4962-AB96-0A47E5BB0166}" type="pres">
      <dgm:prSet presAssocID="{B469C38E-A215-4BEC-94D1-DE5023F54481}" presName="rootText" presStyleLbl="node4" presStyleIdx="8" presStyleCnt="12" custScaleX="142816" custLinFactNeighborX="-43174" custLinFactNeighborY="-1277">
        <dgm:presLayoutVars>
          <dgm:chPref val="3"/>
        </dgm:presLayoutVars>
      </dgm:prSet>
      <dgm:spPr/>
    </dgm:pt>
    <dgm:pt modelId="{556D6F6D-9BCE-4761-BEDD-2C71DA7B1142}" type="pres">
      <dgm:prSet presAssocID="{B469C38E-A215-4BEC-94D1-DE5023F54481}" presName="rootConnector" presStyleLbl="node4" presStyleIdx="8" presStyleCnt="12"/>
      <dgm:spPr/>
    </dgm:pt>
    <dgm:pt modelId="{221AB336-B000-4CF3-9EC7-E2EDC6A98F41}" type="pres">
      <dgm:prSet presAssocID="{B469C38E-A215-4BEC-94D1-DE5023F54481}" presName="hierChild4" presStyleCnt="0"/>
      <dgm:spPr/>
    </dgm:pt>
    <dgm:pt modelId="{674C840D-0306-4717-B7A5-0101F2A9965E}" type="pres">
      <dgm:prSet presAssocID="{B469C38E-A215-4BEC-94D1-DE5023F54481}" presName="hierChild5" presStyleCnt="0"/>
      <dgm:spPr/>
    </dgm:pt>
    <dgm:pt modelId="{068B753D-D8EE-44B3-BD0A-EA46D1BC4D80}" type="pres">
      <dgm:prSet presAssocID="{AE0A9160-1486-49F9-B422-85B1E54CECB6}" presName="hierChild5" presStyleCnt="0"/>
      <dgm:spPr/>
    </dgm:pt>
    <dgm:pt modelId="{AA87380C-88CE-4DBB-BA0A-8A2E2CBD074D}" type="pres">
      <dgm:prSet presAssocID="{E31B0E14-3DBE-46C5-BF97-782ED7773AFF}" presName="hierChild5" presStyleCnt="0"/>
      <dgm:spPr/>
    </dgm:pt>
    <dgm:pt modelId="{8777499C-D907-4189-83DD-027D65155F85}" type="pres">
      <dgm:prSet presAssocID="{A5D5B512-0EBF-46F5-A6EB-0D8527E046D3}" presName="Name64" presStyleLbl="parChTrans1D2" presStyleIdx="7" presStyleCnt="10"/>
      <dgm:spPr/>
    </dgm:pt>
    <dgm:pt modelId="{BD5E2A04-47DA-4C96-8413-5805E4A192D3}" type="pres">
      <dgm:prSet presAssocID="{73CC8628-3672-4302-94CB-A851652B00E3}" presName="hierRoot2" presStyleCnt="0">
        <dgm:presLayoutVars>
          <dgm:hierBranch val="init"/>
        </dgm:presLayoutVars>
      </dgm:prSet>
      <dgm:spPr/>
    </dgm:pt>
    <dgm:pt modelId="{4EE1BA2E-E0F7-426A-93E9-851091CE438B}" type="pres">
      <dgm:prSet presAssocID="{73CC8628-3672-4302-94CB-A851652B00E3}" presName="rootComposite" presStyleCnt="0"/>
      <dgm:spPr/>
    </dgm:pt>
    <dgm:pt modelId="{1E389885-038D-456B-AFA1-C6B9D931022B}" type="pres">
      <dgm:prSet presAssocID="{73CC8628-3672-4302-94CB-A851652B00E3}" presName="rootText" presStyleLbl="node2" presStyleIdx="7" presStyleCnt="10" custScaleX="166471" custLinFactX="-7632" custLinFactNeighborX="-100000" custLinFactNeighborY="-2051">
        <dgm:presLayoutVars>
          <dgm:chPref val="3"/>
        </dgm:presLayoutVars>
      </dgm:prSet>
      <dgm:spPr/>
    </dgm:pt>
    <dgm:pt modelId="{E4224D76-0B03-4096-A88A-85D513366BE7}" type="pres">
      <dgm:prSet presAssocID="{73CC8628-3672-4302-94CB-A851652B00E3}" presName="rootConnector" presStyleLbl="node2" presStyleIdx="7" presStyleCnt="10"/>
      <dgm:spPr/>
    </dgm:pt>
    <dgm:pt modelId="{0CF9B5E1-6212-40DD-AD87-0CCDE7C1D4EC}" type="pres">
      <dgm:prSet presAssocID="{73CC8628-3672-4302-94CB-A851652B00E3}" presName="hierChild4" presStyleCnt="0"/>
      <dgm:spPr/>
    </dgm:pt>
    <dgm:pt modelId="{9EC87E31-C3E5-4DDF-A882-0C883FB15D6B}" type="pres">
      <dgm:prSet presAssocID="{A805E147-0B81-49BC-86D6-9A0B722DF294}" presName="Name64" presStyleLbl="parChTrans1D3" presStyleIdx="8" presStyleCnt="11"/>
      <dgm:spPr/>
    </dgm:pt>
    <dgm:pt modelId="{6C37447A-FF35-40FE-9CA3-64D537CAF3C5}" type="pres">
      <dgm:prSet presAssocID="{99E24D4B-FBD6-4A5A-8FBE-7ECAB3F9AAF1}" presName="hierRoot2" presStyleCnt="0">
        <dgm:presLayoutVars>
          <dgm:hierBranch val="init"/>
        </dgm:presLayoutVars>
      </dgm:prSet>
      <dgm:spPr/>
    </dgm:pt>
    <dgm:pt modelId="{1DB50503-79F7-4A83-AFBB-0BE1737595A4}" type="pres">
      <dgm:prSet presAssocID="{99E24D4B-FBD6-4A5A-8FBE-7ECAB3F9AAF1}" presName="rootComposite" presStyleCnt="0"/>
      <dgm:spPr/>
    </dgm:pt>
    <dgm:pt modelId="{FD40063D-70C4-4E46-A604-859A3E6D2648}" type="pres">
      <dgm:prSet presAssocID="{99E24D4B-FBD6-4A5A-8FBE-7ECAB3F9AAF1}" presName="rootText" presStyleLbl="node3" presStyleIdx="8" presStyleCnt="11" custLinFactNeighborX="-43174" custLinFactNeighborY="-2051">
        <dgm:presLayoutVars>
          <dgm:chPref val="3"/>
        </dgm:presLayoutVars>
      </dgm:prSet>
      <dgm:spPr/>
    </dgm:pt>
    <dgm:pt modelId="{0E32B20C-B5AF-46E0-9ECC-6FD39EFE0BBE}" type="pres">
      <dgm:prSet presAssocID="{99E24D4B-FBD6-4A5A-8FBE-7ECAB3F9AAF1}" presName="rootConnector" presStyleLbl="node3" presStyleIdx="8" presStyleCnt="11"/>
      <dgm:spPr/>
    </dgm:pt>
    <dgm:pt modelId="{C779ABF8-A1D6-4BD9-B0B2-7E10FAF0298C}" type="pres">
      <dgm:prSet presAssocID="{99E24D4B-FBD6-4A5A-8FBE-7ECAB3F9AAF1}" presName="hierChild4" presStyleCnt="0"/>
      <dgm:spPr/>
    </dgm:pt>
    <dgm:pt modelId="{D6B7671F-A527-45DB-9D93-D7FA03B519FD}" type="pres">
      <dgm:prSet presAssocID="{BB31E1EB-A38E-46D1-A3CE-0225E0B9A227}" presName="Name64" presStyleLbl="parChTrans1D4" presStyleIdx="9" presStyleCnt="12"/>
      <dgm:spPr/>
    </dgm:pt>
    <dgm:pt modelId="{63B5C15E-57C0-4825-860E-CB680CFBFE55}" type="pres">
      <dgm:prSet presAssocID="{55D076AF-8CAF-48F7-85A4-0ACA09A4F1AC}" presName="hierRoot2" presStyleCnt="0">
        <dgm:presLayoutVars>
          <dgm:hierBranch val="init"/>
        </dgm:presLayoutVars>
      </dgm:prSet>
      <dgm:spPr/>
    </dgm:pt>
    <dgm:pt modelId="{E9E201B7-9CA5-4371-89EF-7D3DFF3D9FA5}" type="pres">
      <dgm:prSet presAssocID="{55D076AF-8CAF-48F7-85A4-0ACA09A4F1AC}" presName="rootComposite" presStyleCnt="0"/>
      <dgm:spPr/>
    </dgm:pt>
    <dgm:pt modelId="{09FBA543-CA93-4DD1-A48D-60B750AB86EF}" type="pres">
      <dgm:prSet presAssocID="{55D076AF-8CAF-48F7-85A4-0ACA09A4F1AC}" presName="rootText" presStyleLbl="node4" presStyleIdx="9" presStyleCnt="12" custScaleX="142917" custLinFactNeighborX="-43174" custLinFactNeighborY="-2051">
        <dgm:presLayoutVars>
          <dgm:chPref val="3"/>
        </dgm:presLayoutVars>
      </dgm:prSet>
      <dgm:spPr/>
    </dgm:pt>
    <dgm:pt modelId="{565ED7BB-B7EC-4C91-AEA0-FCEB1D7DE292}" type="pres">
      <dgm:prSet presAssocID="{55D076AF-8CAF-48F7-85A4-0ACA09A4F1AC}" presName="rootConnector" presStyleLbl="node4" presStyleIdx="9" presStyleCnt="12"/>
      <dgm:spPr/>
    </dgm:pt>
    <dgm:pt modelId="{A2F72CCC-886D-48C7-B855-827E90C2F296}" type="pres">
      <dgm:prSet presAssocID="{55D076AF-8CAF-48F7-85A4-0ACA09A4F1AC}" presName="hierChild4" presStyleCnt="0"/>
      <dgm:spPr/>
    </dgm:pt>
    <dgm:pt modelId="{6BB46A56-9B23-42CA-9191-B06584A7BABC}" type="pres">
      <dgm:prSet presAssocID="{55D076AF-8CAF-48F7-85A4-0ACA09A4F1AC}" presName="hierChild5" presStyleCnt="0"/>
      <dgm:spPr/>
    </dgm:pt>
    <dgm:pt modelId="{49EBFDD3-B27B-4497-A752-056544CC7806}" type="pres">
      <dgm:prSet presAssocID="{99E24D4B-FBD6-4A5A-8FBE-7ECAB3F9AAF1}" presName="hierChild5" presStyleCnt="0"/>
      <dgm:spPr/>
    </dgm:pt>
    <dgm:pt modelId="{81EC0505-4AC3-45C8-97D7-DCCB0A5A438D}" type="pres">
      <dgm:prSet presAssocID="{73CC8628-3672-4302-94CB-A851652B00E3}" presName="hierChild5" presStyleCnt="0"/>
      <dgm:spPr/>
    </dgm:pt>
    <dgm:pt modelId="{F31815FD-EDF6-4491-BE18-44E76BD5C289}" type="pres">
      <dgm:prSet presAssocID="{ED5C9EB9-2365-4440-94BD-53521BEB9F36}" presName="hierChild3" presStyleCnt="0"/>
      <dgm:spPr/>
    </dgm:pt>
    <dgm:pt modelId="{3B593AD8-8F46-47CC-848C-5930863B9FB8}" type="pres">
      <dgm:prSet presAssocID="{8BEEA456-3CE5-42E0-A801-283F09D5F92A}" presName="hierRoot1" presStyleCnt="0">
        <dgm:presLayoutVars>
          <dgm:hierBranch val="init"/>
        </dgm:presLayoutVars>
      </dgm:prSet>
      <dgm:spPr/>
    </dgm:pt>
    <dgm:pt modelId="{3039BC99-088E-4B44-BA9F-7F4C04C0E13B}" type="pres">
      <dgm:prSet presAssocID="{8BEEA456-3CE5-42E0-A801-283F09D5F92A}" presName="rootComposite1" presStyleCnt="0"/>
      <dgm:spPr/>
    </dgm:pt>
    <dgm:pt modelId="{8D06A99A-DB7A-4CB0-9C33-E64FF93794D2}" type="pres">
      <dgm:prSet presAssocID="{8BEEA456-3CE5-42E0-A801-283F09D5F92A}" presName="rootText1" presStyleLbl="node0" presStyleIdx="3" presStyleCnt="4" custLinFactX="-100000" custLinFactNeighborX="-101388" custLinFactNeighborY="-23085">
        <dgm:presLayoutVars>
          <dgm:chPref val="3"/>
        </dgm:presLayoutVars>
      </dgm:prSet>
      <dgm:spPr/>
    </dgm:pt>
    <dgm:pt modelId="{57690161-5214-4973-BB0C-0D6931BC27C4}" type="pres">
      <dgm:prSet presAssocID="{8BEEA456-3CE5-42E0-A801-283F09D5F92A}" presName="rootConnector1" presStyleLbl="node1" presStyleIdx="0" presStyleCnt="0"/>
      <dgm:spPr/>
    </dgm:pt>
    <dgm:pt modelId="{5B0D48CC-72FB-4EDE-B68D-E4164086AFE7}" type="pres">
      <dgm:prSet presAssocID="{8BEEA456-3CE5-42E0-A801-283F09D5F92A}" presName="hierChild2" presStyleCnt="0"/>
      <dgm:spPr/>
    </dgm:pt>
    <dgm:pt modelId="{FE34D237-D0F7-4D39-8C0B-7600ADF4CF30}" type="pres">
      <dgm:prSet presAssocID="{8FF96E1D-433B-4623-AB4C-F09759752D1E}" presName="Name64" presStyleLbl="parChTrans1D2" presStyleIdx="8" presStyleCnt="10"/>
      <dgm:spPr/>
    </dgm:pt>
    <dgm:pt modelId="{605743DA-3E56-41F9-BE1A-7A8BB4E41267}" type="pres">
      <dgm:prSet presAssocID="{A8955C80-E1FA-404F-A9F8-BAEA1C1C7B63}" presName="hierRoot2" presStyleCnt="0">
        <dgm:presLayoutVars>
          <dgm:hierBranch val="init"/>
        </dgm:presLayoutVars>
      </dgm:prSet>
      <dgm:spPr/>
    </dgm:pt>
    <dgm:pt modelId="{8F5D73CF-CAA1-4166-B67B-DEC8B49AF730}" type="pres">
      <dgm:prSet presAssocID="{A8955C80-E1FA-404F-A9F8-BAEA1C1C7B63}" presName="rootComposite" presStyleCnt="0"/>
      <dgm:spPr/>
    </dgm:pt>
    <dgm:pt modelId="{883EED50-97E2-473C-AB4F-71811CD30DD6}" type="pres">
      <dgm:prSet presAssocID="{A8955C80-E1FA-404F-A9F8-BAEA1C1C7B63}" presName="rootText" presStyleLbl="node2" presStyleIdx="8" presStyleCnt="10" custScaleX="167772" custLinFactX="-7632" custLinFactNeighborX="-100000" custLinFactNeighborY="-14358">
        <dgm:presLayoutVars>
          <dgm:chPref val="3"/>
        </dgm:presLayoutVars>
      </dgm:prSet>
      <dgm:spPr/>
    </dgm:pt>
    <dgm:pt modelId="{3371C7FA-7D1E-4E07-BCE5-6FB5B7D91A0C}" type="pres">
      <dgm:prSet presAssocID="{A8955C80-E1FA-404F-A9F8-BAEA1C1C7B63}" presName="rootConnector" presStyleLbl="node2" presStyleIdx="8" presStyleCnt="10"/>
      <dgm:spPr/>
    </dgm:pt>
    <dgm:pt modelId="{C50525C2-9B7D-4703-90B5-80C76648363E}" type="pres">
      <dgm:prSet presAssocID="{A8955C80-E1FA-404F-A9F8-BAEA1C1C7B63}" presName="hierChild4" presStyleCnt="0"/>
      <dgm:spPr/>
    </dgm:pt>
    <dgm:pt modelId="{207A9176-FC57-4155-936B-E34E7050FA0C}" type="pres">
      <dgm:prSet presAssocID="{4E00A518-D68F-460C-B23D-8BDF43129EC2}" presName="Name64" presStyleLbl="parChTrans1D3" presStyleIdx="9" presStyleCnt="11"/>
      <dgm:spPr/>
    </dgm:pt>
    <dgm:pt modelId="{2420C5AE-6287-470B-B581-BBB1C0CB1E58}" type="pres">
      <dgm:prSet presAssocID="{67198482-7128-4781-9BD4-D8FFB4C93E75}" presName="hierRoot2" presStyleCnt="0">
        <dgm:presLayoutVars>
          <dgm:hierBranch val="init"/>
        </dgm:presLayoutVars>
      </dgm:prSet>
      <dgm:spPr/>
    </dgm:pt>
    <dgm:pt modelId="{110A4209-6902-4B3D-B64B-909C2C8FE548}" type="pres">
      <dgm:prSet presAssocID="{67198482-7128-4781-9BD4-D8FFB4C93E75}" presName="rootComposite" presStyleCnt="0"/>
      <dgm:spPr/>
    </dgm:pt>
    <dgm:pt modelId="{3EAE85E5-705E-472E-86B1-B83532AA611A}" type="pres">
      <dgm:prSet presAssocID="{67198482-7128-4781-9BD4-D8FFB4C93E75}" presName="rootText" presStyleLbl="node3" presStyleIdx="9" presStyleCnt="11" custLinFactNeighborX="-43174" custLinFactNeighborY="-14357">
        <dgm:presLayoutVars>
          <dgm:chPref val="3"/>
        </dgm:presLayoutVars>
      </dgm:prSet>
      <dgm:spPr/>
    </dgm:pt>
    <dgm:pt modelId="{9D3048EB-E90F-4152-BE33-D8D658F2B4C6}" type="pres">
      <dgm:prSet presAssocID="{67198482-7128-4781-9BD4-D8FFB4C93E75}" presName="rootConnector" presStyleLbl="node3" presStyleIdx="9" presStyleCnt="11"/>
      <dgm:spPr/>
    </dgm:pt>
    <dgm:pt modelId="{79DBFA48-01FD-4E73-8433-F2AF86077F17}" type="pres">
      <dgm:prSet presAssocID="{67198482-7128-4781-9BD4-D8FFB4C93E75}" presName="hierChild4" presStyleCnt="0"/>
      <dgm:spPr/>
    </dgm:pt>
    <dgm:pt modelId="{8DB418A0-1F9E-4D95-B65F-A90EA6109A8B}" type="pres">
      <dgm:prSet presAssocID="{AF555AE6-0607-490D-A137-475674CEB951}" presName="Name64" presStyleLbl="parChTrans1D4" presStyleIdx="10" presStyleCnt="12"/>
      <dgm:spPr/>
    </dgm:pt>
    <dgm:pt modelId="{5C4F993E-AE25-449C-9354-B33EA41C13AD}" type="pres">
      <dgm:prSet presAssocID="{56D58E4A-A6F6-4C0A-82BC-08769CC6C739}" presName="hierRoot2" presStyleCnt="0">
        <dgm:presLayoutVars>
          <dgm:hierBranch val="init"/>
        </dgm:presLayoutVars>
      </dgm:prSet>
      <dgm:spPr/>
    </dgm:pt>
    <dgm:pt modelId="{D0B8E0DD-A9F7-4B37-BB64-911C73E99BEA}" type="pres">
      <dgm:prSet presAssocID="{56D58E4A-A6F6-4C0A-82BC-08769CC6C739}" presName="rootComposite" presStyleCnt="0"/>
      <dgm:spPr/>
    </dgm:pt>
    <dgm:pt modelId="{21FC6B81-5E8F-4F43-8432-F90871043045}" type="pres">
      <dgm:prSet presAssocID="{56D58E4A-A6F6-4C0A-82BC-08769CC6C739}" presName="rootText" presStyleLbl="node4" presStyleIdx="10" presStyleCnt="12" custScaleX="142816" custLinFactNeighborX="-43174" custLinFactNeighborY="-14357">
        <dgm:presLayoutVars>
          <dgm:chPref val="3"/>
        </dgm:presLayoutVars>
      </dgm:prSet>
      <dgm:spPr/>
    </dgm:pt>
    <dgm:pt modelId="{33EB2888-C902-42DD-8973-222408C16F9D}" type="pres">
      <dgm:prSet presAssocID="{56D58E4A-A6F6-4C0A-82BC-08769CC6C739}" presName="rootConnector" presStyleLbl="node4" presStyleIdx="10" presStyleCnt="12"/>
      <dgm:spPr/>
    </dgm:pt>
    <dgm:pt modelId="{07C8DE32-870F-46B9-95DE-97F1C125CE25}" type="pres">
      <dgm:prSet presAssocID="{56D58E4A-A6F6-4C0A-82BC-08769CC6C739}" presName="hierChild4" presStyleCnt="0"/>
      <dgm:spPr/>
    </dgm:pt>
    <dgm:pt modelId="{4B3B0132-8B23-4F48-84EA-4A751D25456A}" type="pres">
      <dgm:prSet presAssocID="{56D58E4A-A6F6-4C0A-82BC-08769CC6C739}" presName="hierChild5" presStyleCnt="0"/>
      <dgm:spPr/>
    </dgm:pt>
    <dgm:pt modelId="{695D5B7E-6E50-4B0C-88AC-15BA379808FB}" type="pres">
      <dgm:prSet presAssocID="{67198482-7128-4781-9BD4-D8FFB4C93E75}" presName="hierChild5" presStyleCnt="0"/>
      <dgm:spPr/>
    </dgm:pt>
    <dgm:pt modelId="{19A3B778-0473-4333-B29F-9398EEA0A782}" type="pres">
      <dgm:prSet presAssocID="{A8955C80-E1FA-404F-A9F8-BAEA1C1C7B63}" presName="hierChild5" presStyleCnt="0"/>
      <dgm:spPr/>
    </dgm:pt>
    <dgm:pt modelId="{37C9685F-3FA6-44D1-8E17-E97ED7498E6D}" type="pres">
      <dgm:prSet presAssocID="{B0769CA7-28FE-48D9-AE25-F5E45F57C26D}" presName="Name64" presStyleLbl="parChTrans1D2" presStyleIdx="9" presStyleCnt="10"/>
      <dgm:spPr/>
    </dgm:pt>
    <dgm:pt modelId="{DC504BB6-4332-4AD6-B0C7-BBD5C025DE9A}" type="pres">
      <dgm:prSet presAssocID="{F8F83BFE-01C6-4C78-B10B-46E41B03291F}" presName="hierRoot2" presStyleCnt="0">
        <dgm:presLayoutVars>
          <dgm:hierBranch val="init"/>
        </dgm:presLayoutVars>
      </dgm:prSet>
      <dgm:spPr/>
    </dgm:pt>
    <dgm:pt modelId="{21A41A8E-DAC7-43D5-9161-F75EC619673E}" type="pres">
      <dgm:prSet presAssocID="{F8F83BFE-01C6-4C78-B10B-46E41B03291F}" presName="rootComposite" presStyleCnt="0"/>
      <dgm:spPr/>
    </dgm:pt>
    <dgm:pt modelId="{10C8EF1C-68E2-4767-ACBA-A5DFDECC148F}" type="pres">
      <dgm:prSet presAssocID="{F8F83BFE-01C6-4C78-B10B-46E41B03291F}" presName="rootText" presStyleLbl="node2" presStyleIdx="9" presStyleCnt="10" custScaleX="167852" custLinFactX="-7632" custLinFactNeighborX="-100000" custLinFactNeighborY="-22317">
        <dgm:presLayoutVars>
          <dgm:chPref val="3"/>
        </dgm:presLayoutVars>
      </dgm:prSet>
      <dgm:spPr/>
    </dgm:pt>
    <dgm:pt modelId="{435374F2-36E9-442A-AB26-93BC6E939898}" type="pres">
      <dgm:prSet presAssocID="{F8F83BFE-01C6-4C78-B10B-46E41B03291F}" presName="rootConnector" presStyleLbl="node2" presStyleIdx="9" presStyleCnt="10"/>
      <dgm:spPr/>
    </dgm:pt>
    <dgm:pt modelId="{80C8FA4A-DF62-44AB-85BE-968BDA299673}" type="pres">
      <dgm:prSet presAssocID="{F8F83BFE-01C6-4C78-B10B-46E41B03291F}" presName="hierChild4" presStyleCnt="0"/>
      <dgm:spPr/>
    </dgm:pt>
    <dgm:pt modelId="{A78CAA9A-FA1A-47A0-A57B-7171C774F976}" type="pres">
      <dgm:prSet presAssocID="{6E4B5DCB-C5CE-4CA8-A9EB-73ABAAC7437E}" presName="Name64" presStyleLbl="parChTrans1D3" presStyleIdx="10" presStyleCnt="11"/>
      <dgm:spPr/>
    </dgm:pt>
    <dgm:pt modelId="{CEEBB2A3-6D70-41F8-8C84-99B46A1F2E01}" type="pres">
      <dgm:prSet presAssocID="{C9486151-CA38-4F3A-BE77-CE9CB1D25679}" presName="hierRoot2" presStyleCnt="0">
        <dgm:presLayoutVars>
          <dgm:hierBranch val="init"/>
        </dgm:presLayoutVars>
      </dgm:prSet>
      <dgm:spPr/>
    </dgm:pt>
    <dgm:pt modelId="{11B54736-FF8B-4531-80C3-AB6FEA829E7A}" type="pres">
      <dgm:prSet presAssocID="{C9486151-CA38-4F3A-BE77-CE9CB1D25679}" presName="rootComposite" presStyleCnt="0"/>
      <dgm:spPr/>
    </dgm:pt>
    <dgm:pt modelId="{A85B5F91-277E-4C3E-A29C-293457ED19C2}" type="pres">
      <dgm:prSet presAssocID="{C9486151-CA38-4F3A-BE77-CE9CB1D25679}" presName="rootText" presStyleLbl="node3" presStyleIdx="10" presStyleCnt="11" custLinFactNeighborX="-43174" custLinFactNeighborY="-22562">
        <dgm:presLayoutVars>
          <dgm:chPref val="3"/>
        </dgm:presLayoutVars>
      </dgm:prSet>
      <dgm:spPr/>
    </dgm:pt>
    <dgm:pt modelId="{155C05BA-1E3A-4428-ABEA-A6D02456CCBC}" type="pres">
      <dgm:prSet presAssocID="{C9486151-CA38-4F3A-BE77-CE9CB1D25679}" presName="rootConnector" presStyleLbl="node3" presStyleIdx="10" presStyleCnt="11"/>
      <dgm:spPr/>
    </dgm:pt>
    <dgm:pt modelId="{84C65D4A-0E9E-442B-B323-52078F3F4549}" type="pres">
      <dgm:prSet presAssocID="{C9486151-CA38-4F3A-BE77-CE9CB1D25679}" presName="hierChild4" presStyleCnt="0"/>
      <dgm:spPr/>
    </dgm:pt>
    <dgm:pt modelId="{84788559-86E3-438D-8DC7-4E8258881442}" type="pres">
      <dgm:prSet presAssocID="{D06E4862-F402-40FB-9845-8CC75FCC49D7}" presName="Name64" presStyleLbl="parChTrans1D4" presStyleIdx="11" presStyleCnt="12"/>
      <dgm:spPr/>
    </dgm:pt>
    <dgm:pt modelId="{A47E5325-453D-49F9-9757-ACC2C7B0CDBC}" type="pres">
      <dgm:prSet presAssocID="{0F1528BD-34F5-4584-9F82-071EB2E30BDB}" presName="hierRoot2" presStyleCnt="0">
        <dgm:presLayoutVars>
          <dgm:hierBranch val="init"/>
        </dgm:presLayoutVars>
      </dgm:prSet>
      <dgm:spPr/>
    </dgm:pt>
    <dgm:pt modelId="{7ABEDA4A-02DD-405F-92CD-9D9A9B77822F}" type="pres">
      <dgm:prSet presAssocID="{0F1528BD-34F5-4584-9F82-071EB2E30BDB}" presName="rootComposite" presStyleCnt="0"/>
      <dgm:spPr/>
    </dgm:pt>
    <dgm:pt modelId="{7FABD1C5-AFBA-4840-B0DE-7A809F2A8AC5}" type="pres">
      <dgm:prSet presAssocID="{0F1528BD-34F5-4584-9F82-071EB2E30BDB}" presName="rootText" presStyleLbl="node4" presStyleIdx="11" presStyleCnt="12" custScaleX="140290" custLinFactNeighborX="-43174" custLinFactNeighborY="-22561">
        <dgm:presLayoutVars>
          <dgm:chPref val="3"/>
        </dgm:presLayoutVars>
      </dgm:prSet>
      <dgm:spPr/>
    </dgm:pt>
    <dgm:pt modelId="{575C3CEA-9DBE-4F2C-AFF0-E10D71DA59B9}" type="pres">
      <dgm:prSet presAssocID="{0F1528BD-34F5-4584-9F82-071EB2E30BDB}" presName="rootConnector" presStyleLbl="node4" presStyleIdx="11" presStyleCnt="12"/>
      <dgm:spPr/>
    </dgm:pt>
    <dgm:pt modelId="{F83A7D46-08A4-4343-A082-F6A72DF1C209}" type="pres">
      <dgm:prSet presAssocID="{0F1528BD-34F5-4584-9F82-071EB2E30BDB}" presName="hierChild4" presStyleCnt="0"/>
      <dgm:spPr/>
    </dgm:pt>
    <dgm:pt modelId="{DF950A44-22E9-40E1-A95F-CCC8B2613681}" type="pres">
      <dgm:prSet presAssocID="{0F1528BD-34F5-4584-9F82-071EB2E30BDB}" presName="hierChild5" presStyleCnt="0"/>
      <dgm:spPr/>
    </dgm:pt>
    <dgm:pt modelId="{E6767C15-6E61-4477-A1FB-42543635EF0C}" type="pres">
      <dgm:prSet presAssocID="{C9486151-CA38-4F3A-BE77-CE9CB1D25679}" presName="hierChild5" presStyleCnt="0"/>
      <dgm:spPr/>
    </dgm:pt>
    <dgm:pt modelId="{8CEAFE72-39C9-4C27-AE97-1D9CB4CB2DCF}" type="pres">
      <dgm:prSet presAssocID="{F8F83BFE-01C6-4C78-B10B-46E41B03291F}" presName="hierChild5" presStyleCnt="0"/>
      <dgm:spPr/>
    </dgm:pt>
    <dgm:pt modelId="{DD4A5514-9C0B-4A7C-A216-218D36C364B7}" type="pres">
      <dgm:prSet presAssocID="{8BEEA456-3CE5-42E0-A801-283F09D5F92A}" presName="hierChild3" presStyleCnt="0"/>
      <dgm:spPr/>
    </dgm:pt>
  </dgm:ptLst>
  <dgm:cxnLst>
    <dgm:cxn modelId="{412A7302-DC13-4757-84E9-8B9E466C3CFA}" type="presOf" srcId="{488E4AD0-F969-475D-A1E7-3A257A7321D5}" destId="{910D38E8-CF65-4B09-B309-93118AB37B02}" srcOrd="0" destOrd="0" presId="urn:microsoft.com/office/officeart/2009/3/layout/HorizontalOrganizationChart"/>
    <dgm:cxn modelId="{12EA9306-22AE-4580-9275-5423284D82E4}" type="presOf" srcId="{0F1528BD-34F5-4584-9F82-071EB2E30BDB}" destId="{7FABD1C5-AFBA-4840-B0DE-7A809F2A8AC5}" srcOrd="0" destOrd="0" presId="urn:microsoft.com/office/officeart/2009/3/layout/HorizontalOrganizationChart"/>
    <dgm:cxn modelId="{45C89109-C39C-4DF4-8C2F-CE24848D9867}" type="presOf" srcId="{55D076AF-8CAF-48F7-85A4-0ACA09A4F1AC}" destId="{09FBA543-CA93-4DD1-A48D-60B750AB86EF}" srcOrd="0" destOrd="0" presId="urn:microsoft.com/office/officeart/2009/3/layout/HorizontalOrganizationChart"/>
    <dgm:cxn modelId="{C1BC0D0B-9FCD-4DCD-943D-F3861DF7EB1A}" type="presOf" srcId="{9307F46F-C881-4138-9971-8A4374817888}" destId="{D1776192-21B8-41AC-A4EE-668BA6206395}" srcOrd="0" destOrd="0" presId="urn:microsoft.com/office/officeart/2009/3/layout/HorizontalOrganizationChart"/>
    <dgm:cxn modelId="{014DB80B-2AFB-49B1-B5B6-51F148F7D340}" type="presOf" srcId="{D06E4862-F402-40FB-9845-8CC75FCC49D7}" destId="{84788559-86E3-438D-8DC7-4E8258881442}" srcOrd="0" destOrd="0" presId="urn:microsoft.com/office/officeart/2009/3/layout/HorizontalOrganizationChart"/>
    <dgm:cxn modelId="{2DCA2D0F-B80D-4ED7-AA41-0BCE3FC7530B}" type="presOf" srcId="{B46D1CC1-E693-4B40-B815-300E4F7C6860}" destId="{2FB0D544-2CDC-45A6-9B0E-681BB357D124}" srcOrd="0" destOrd="0" presId="urn:microsoft.com/office/officeart/2009/3/layout/HorizontalOrganizationChart"/>
    <dgm:cxn modelId="{55F43511-B2B0-4B33-B3CA-C34C2F1767F1}" type="presOf" srcId="{B0AEA047-6919-48B2-81C4-80709E637C3A}" destId="{47E0F399-50D1-4266-B7B4-CB3E40EF4A35}" srcOrd="1" destOrd="0" presId="urn:microsoft.com/office/officeart/2009/3/layout/HorizontalOrganizationChart"/>
    <dgm:cxn modelId="{4F619419-54BF-4682-82D6-EBE3CA0EDEAA}" type="presOf" srcId="{ED5C9EB9-2365-4440-94BD-53521BEB9F36}" destId="{E8166F83-8911-44F7-B05E-62020FC32DA7}" srcOrd="0" destOrd="0" presId="urn:microsoft.com/office/officeart/2009/3/layout/HorizontalOrganizationChart"/>
    <dgm:cxn modelId="{28AAE519-8B96-47DD-9BD9-B56ED622712D}" srcId="{ED5C9EB9-2365-4440-94BD-53521BEB9F36}" destId="{E31B0E14-3DBE-46C5-BF97-782ED7773AFF}" srcOrd="1" destOrd="0" parTransId="{5A3D11E7-4039-41D4-BA0D-5BE754C00DF7}" sibTransId="{0A460B96-7D92-4D99-9916-E2AE45DAE365}"/>
    <dgm:cxn modelId="{39BB381A-87E0-4975-8E82-33E042C16423}" type="presOf" srcId="{F2662AA2-763F-4D66-A9AF-EE1EAD33FB21}" destId="{3E161482-D2A7-47FF-B4D7-BAF89732E3D8}" srcOrd="1" destOrd="0" presId="urn:microsoft.com/office/officeart/2009/3/layout/HorizontalOrganizationChart"/>
    <dgm:cxn modelId="{1DC83E1B-E6ED-4AAF-81C1-141BE712BC83}" type="presOf" srcId="{8FBB15CA-2DE9-469E-8BF2-D205A3A1BF24}" destId="{D45C7973-B2CC-4B20-873E-0CC97CCA0776}" srcOrd="0" destOrd="0" presId="urn:microsoft.com/office/officeart/2009/3/layout/HorizontalOrganizationChart"/>
    <dgm:cxn modelId="{B4BA781B-A3A0-4291-A94D-E302D9F0E15A}" type="presOf" srcId="{0A13A7D2-FFC6-4062-9E47-BBC7ACB50311}" destId="{C9AFF16E-AA06-499B-B259-5471E82B3CA0}" srcOrd="0" destOrd="0" presId="urn:microsoft.com/office/officeart/2009/3/layout/HorizontalOrganizationChart"/>
    <dgm:cxn modelId="{6E39911C-8862-4EB2-B119-3611E2B3931E}" type="presOf" srcId="{6E4B5DCB-C5CE-4CA8-A9EB-73ABAAC7437E}" destId="{A78CAA9A-FA1A-47A0-A57B-7171C774F976}" srcOrd="0" destOrd="0" presId="urn:microsoft.com/office/officeart/2009/3/layout/HorizontalOrganizationChart"/>
    <dgm:cxn modelId="{35C8AE1C-F0E1-4AC7-9F1D-1D4D60CA7C72}" srcId="{81529B61-21DD-4E6E-ACD6-D5F9093A712A}" destId="{F2662AA2-763F-4D66-A9AF-EE1EAD33FB21}" srcOrd="2" destOrd="0" parTransId="{1B3D334F-9D7A-46E5-844F-4E938C1452F7}" sibTransId="{84BFCE47-E7FA-448B-AE5F-8B00E1922ED4}"/>
    <dgm:cxn modelId="{4B4D9D1D-65D1-452B-AEBE-32814E56299A}" type="presOf" srcId="{A8BA69BD-9998-4E56-ABBF-A8686F6CF44A}" destId="{1EB85B11-384D-451E-8DE4-7C8269C5C8BF}" srcOrd="0" destOrd="0" presId="urn:microsoft.com/office/officeart/2009/3/layout/HorizontalOrganizationChart"/>
    <dgm:cxn modelId="{CCCF931E-611A-436E-889C-1EFCDC683D29}" srcId="{F5CF93FA-235B-4029-A1C2-9E3C6BE6ED3D}" destId="{F29C5101-9209-4B8A-85C1-E29364ABEF3B}" srcOrd="0" destOrd="0" parTransId="{9FD05644-1811-45F1-BFDC-1DB99E773C14}" sibTransId="{A697391E-E45F-4ED8-8EF6-208E5F7C866F}"/>
    <dgm:cxn modelId="{F349EE1E-EDCA-49DF-A022-3BACB46F283A}" type="presOf" srcId="{73CC8628-3672-4302-94CB-A851652B00E3}" destId="{1E389885-038D-456B-AFA1-C6B9D931022B}" srcOrd="0" destOrd="0" presId="urn:microsoft.com/office/officeart/2009/3/layout/HorizontalOrganizationChart"/>
    <dgm:cxn modelId="{2B4F0023-2243-4EBA-B7B6-AACE3FACCF43}" type="presOf" srcId="{C9486151-CA38-4F3A-BE77-CE9CB1D25679}" destId="{155C05BA-1E3A-4428-ABEA-A6D02456CCBC}" srcOrd="1" destOrd="0" presId="urn:microsoft.com/office/officeart/2009/3/layout/HorizontalOrganizationChart"/>
    <dgm:cxn modelId="{F6DD8423-C578-474A-AAA3-9E1852CF919D}" type="presOf" srcId="{2B970D19-8AE9-4F41-8000-538EBC3516A7}" destId="{063067BE-49A3-42E8-AB18-3EF9B5AFD864}" srcOrd="0" destOrd="0" presId="urn:microsoft.com/office/officeart/2009/3/layout/HorizontalOrganizationChart"/>
    <dgm:cxn modelId="{91168F27-DEF8-4442-B6B1-74ED8A96994D}" type="presOf" srcId="{59B7FA7D-E7DE-4ED6-A13C-A0D69D0D9425}" destId="{501CF1D8-B82E-4B2B-B78B-8678E208206D}" srcOrd="1" destOrd="0" presId="urn:microsoft.com/office/officeart/2009/3/layout/HorizontalOrganizationChart"/>
    <dgm:cxn modelId="{ED1C6828-D4ED-4433-80C0-F0AAE19D3E75}" type="presOf" srcId="{55D076AF-8CAF-48F7-85A4-0ACA09A4F1AC}" destId="{565ED7BB-B7EC-4C91-AEA0-FCEB1D7DE292}" srcOrd="1" destOrd="0" presId="urn:microsoft.com/office/officeart/2009/3/layout/HorizontalOrganizationChart"/>
    <dgm:cxn modelId="{B2AA8D2C-3C3F-4ECF-9088-0684D8DC080E}" srcId="{81529B61-21DD-4E6E-ACD6-D5F9093A712A}" destId="{488E4AD0-F969-475D-A1E7-3A257A7321D5}" srcOrd="1" destOrd="0" parTransId="{585C2270-DB28-4247-8D88-A88D3C441785}" sibTransId="{5275D2F0-DCA3-4C6E-8E3E-C2C4D6F808C1}"/>
    <dgm:cxn modelId="{EBB70B31-D274-42DA-8B08-7522A37BA131}" type="presOf" srcId="{A5D5B512-0EBF-46F5-A6EB-0D8527E046D3}" destId="{8777499C-D907-4189-83DD-027D65155F85}" srcOrd="0" destOrd="0" presId="urn:microsoft.com/office/officeart/2009/3/layout/HorizontalOrganizationChart"/>
    <dgm:cxn modelId="{12EE1932-7366-4B16-851A-CC5BB595B677}" type="presOf" srcId="{DBD951FF-16EB-4B36-8EDE-425FFC061CD5}" destId="{4836C6BF-D467-45C9-9D9A-01A269586019}" srcOrd="0" destOrd="0" presId="urn:microsoft.com/office/officeart/2009/3/layout/HorizontalOrganizationChart"/>
    <dgm:cxn modelId="{8CAD9033-A70C-4913-84B8-E8B3A298C86F}" type="presOf" srcId="{48DB5920-2529-4A44-9D10-CE983C4B1A90}" destId="{FC5F8A9D-B4F7-400D-AEE7-1E898DE7BB73}" srcOrd="0" destOrd="0" presId="urn:microsoft.com/office/officeart/2009/3/layout/HorizontalOrganizationChart"/>
    <dgm:cxn modelId="{17DC0334-0F84-4296-ABB9-FE3B339D0974}" srcId="{D3599405-4DB9-444A-81C9-0862B81EA5E7}" destId="{ED5C9EB9-2365-4440-94BD-53521BEB9F36}" srcOrd="2" destOrd="0" parTransId="{A70C4518-A783-46C5-A1CF-B23B4F1A0560}" sibTransId="{4E2F98A9-8C13-4A3D-8D26-86EF92D678EB}"/>
    <dgm:cxn modelId="{3AECA834-0F97-4600-84AE-A0968A21E059}" type="presOf" srcId="{C66DFE26-1DF7-4D98-9C0A-90D732A4AAE2}" destId="{F6898DD6-ED47-416D-844C-7244C3685454}" srcOrd="0" destOrd="0" presId="urn:microsoft.com/office/officeart/2009/3/layout/HorizontalOrganizationChart"/>
    <dgm:cxn modelId="{FB8B1535-BD6E-4BDA-9919-18033DACE113}" type="presOf" srcId="{AF555AE6-0607-490D-A137-475674CEB951}" destId="{8DB418A0-1F9E-4D95-B65F-A90EA6109A8B}" srcOrd="0" destOrd="0" presId="urn:microsoft.com/office/officeart/2009/3/layout/HorizontalOrganizationChart"/>
    <dgm:cxn modelId="{6AA92835-9646-41F2-9CEF-6FCF6B0A2C02}" srcId="{B0AEA047-6919-48B2-81C4-80709E637C3A}" destId="{E07C06FA-F402-4173-82FF-FEFCFEE0034B}" srcOrd="0" destOrd="0" parTransId="{C66DFE26-1DF7-4D98-9C0A-90D732A4AAE2}" sibTransId="{A744B92E-59F6-4117-ABD3-8A0D2BD89E98}"/>
    <dgm:cxn modelId="{9CE20F36-5BAE-4261-A304-770F40B2EFC3}" srcId="{4AACA689-4D5B-47A3-ABB3-A39475241548}" destId="{DBD951FF-16EB-4B36-8EDE-425FFC061CD5}" srcOrd="0" destOrd="0" parTransId="{1EC26346-20B1-4C94-8E1A-EB465375636F}" sibTransId="{DBDA756F-BBF9-46E6-A03D-6FDD1143E9C1}"/>
    <dgm:cxn modelId="{C36A8337-7C88-45A9-9E5E-67F3F0983C9B}" type="presOf" srcId="{99E24D4B-FBD6-4A5A-8FBE-7ECAB3F9AAF1}" destId="{FD40063D-70C4-4E46-A604-859A3E6D2648}" srcOrd="0" destOrd="0" presId="urn:microsoft.com/office/officeart/2009/3/layout/HorizontalOrganizationChart"/>
    <dgm:cxn modelId="{3DAD9939-963E-47AF-8AC3-D4141989E1E9}" type="presOf" srcId="{5A3D11E7-4039-41D4-BA0D-5BE754C00DF7}" destId="{99F01C06-B87E-4FCC-B25D-87E65093C167}" srcOrd="0" destOrd="0" presId="urn:microsoft.com/office/officeart/2009/3/layout/HorizontalOrganizationChart"/>
    <dgm:cxn modelId="{4B65573D-923E-4F1E-B652-94C1EA66249C}" type="presOf" srcId="{A8E7C88A-F33A-4AD7-A6A6-2F041A39A78D}" destId="{DE0E677E-E516-45B9-9103-A64DD4001482}" srcOrd="0" destOrd="0" presId="urn:microsoft.com/office/officeart/2009/3/layout/HorizontalOrganizationChart"/>
    <dgm:cxn modelId="{FD02DB3F-2041-4BD3-875C-3975D26348D5}" type="presOf" srcId="{D03A1699-B842-4FF4-ABC5-79569EF610FE}" destId="{8A7EF19F-7CD6-4EA2-8AA1-2B3C986EBC93}" srcOrd="1" destOrd="0" presId="urn:microsoft.com/office/officeart/2009/3/layout/HorizontalOrganizationChart"/>
    <dgm:cxn modelId="{A7E0E65B-958D-4AEB-8F6E-539BCC9D42D0}" type="presOf" srcId="{67198482-7128-4781-9BD4-D8FFB4C93E75}" destId="{9D3048EB-E90F-4152-BE33-D8D658F2B4C6}" srcOrd="1" destOrd="0" presId="urn:microsoft.com/office/officeart/2009/3/layout/HorizontalOrganizationChart"/>
    <dgm:cxn modelId="{0B73A75D-5BA5-4883-B2F3-89F820DD49C8}" type="presOf" srcId="{D3599405-4DB9-444A-81C9-0862B81EA5E7}" destId="{700AB911-01D1-43FA-BFB6-C585432C0E4F}" srcOrd="0" destOrd="0" presId="urn:microsoft.com/office/officeart/2009/3/layout/HorizontalOrganizationChart"/>
    <dgm:cxn modelId="{7D09295E-C89E-4768-8223-D1D85685285B}" type="presOf" srcId="{2E10CCB1-6DA5-4053-9920-63ACD407925C}" destId="{ACD702A4-9C70-49A1-ABDA-80F1071BFFAC}" srcOrd="0" destOrd="0" presId="urn:microsoft.com/office/officeart/2009/3/layout/HorizontalOrganizationChart"/>
    <dgm:cxn modelId="{62165B5F-4339-4B07-980D-DDD5CA8AC631}" type="presOf" srcId="{CF252E16-EA76-45D8-B423-85C237D2379D}" destId="{6C198F0E-05C8-4482-AB17-05AE43AE720F}" srcOrd="0" destOrd="0" presId="urn:microsoft.com/office/officeart/2009/3/layout/HorizontalOrganizationChart"/>
    <dgm:cxn modelId="{F5D45560-6E0F-4AEF-954F-9C8CC9A275FA}" type="presOf" srcId="{FAE881FB-B270-46B8-B40E-861910FD131F}" destId="{D9D67238-8E3B-4287-A5CF-2B3B11C746F1}" srcOrd="0" destOrd="0" presId="urn:microsoft.com/office/officeart/2009/3/layout/HorizontalOrganizationChart"/>
    <dgm:cxn modelId="{CDDDD760-E9C4-4838-922C-C2EE14A77299}" type="presOf" srcId="{41623727-EC2E-4455-8384-747741888479}" destId="{B656C3DB-B8B6-41EA-A977-8785F24787DF}" srcOrd="1" destOrd="0" presId="urn:microsoft.com/office/officeart/2009/3/layout/HorizontalOrganizationChart"/>
    <dgm:cxn modelId="{FEBE3163-8964-40F6-B8AC-AB7354A93BB2}" type="presOf" srcId="{0D7CEB94-A64D-493A-BE6B-D08DA39EB251}" destId="{3F551E14-5746-495B-94C8-56BEFE91FDE8}" srcOrd="0" destOrd="0" presId="urn:microsoft.com/office/officeart/2009/3/layout/HorizontalOrganizationChart"/>
    <dgm:cxn modelId="{FE025545-A6B2-4BBB-BC0A-815755180504}" type="presOf" srcId="{F29C5101-9209-4B8A-85C1-E29364ABEF3B}" destId="{81D85FC9-3BB0-4D5F-96D6-74B8F9D7EAE5}" srcOrd="1" destOrd="0" presId="urn:microsoft.com/office/officeart/2009/3/layout/HorizontalOrganizationChart"/>
    <dgm:cxn modelId="{42EDA965-55CC-4A51-9DF9-5C01787458F9}" type="presOf" srcId="{81529B61-21DD-4E6E-ACD6-D5F9093A712A}" destId="{4F5F0418-2256-4D03-9CDA-A5998BD26BDC}" srcOrd="1" destOrd="0" presId="urn:microsoft.com/office/officeart/2009/3/layout/HorizontalOrganizationChart"/>
    <dgm:cxn modelId="{5F915746-E506-4E78-A32F-802DEAB1A038}" type="presOf" srcId="{59B7FA7D-E7DE-4ED6-A13C-A0D69D0D9425}" destId="{DC4E40D4-5E79-474B-A5D6-D9A708DE490F}" srcOrd="0" destOrd="0" presId="urn:microsoft.com/office/officeart/2009/3/layout/HorizontalOrganizationChart"/>
    <dgm:cxn modelId="{34D2E548-DD1E-4453-BA70-64C8A50BC576}" srcId="{67198482-7128-4781-9BD4-D8FFB4C93E75}" destId="{56D58E4A-A6F6-4C0A-82BC-08769CC6C739}" srcOrd="0" destOrd="0" parTransId="{AF555AE6-0607-490D-A137-475674CEB951}" sibTransId="{4F693F02-8F1B-412B-A67A-2656339B8F09}"/>
    <dgm:cxn modelId="{789FE948-A5E2-4B1B-B0BE-5527A9C77F8C}" srcId="{FAE881FB-B270-46B8-B40E-861910FD131F}" destId="{59B7FA7D-E7DE-4ED6-A13C-A0D69D0D9425}" srcOrd="0" destOrd="0" parTransId="{06DA4B95-0581-4A50-AF17-0DEF9D8441DC}" sibTransId="{0A11CAA8-5DFC-4399-9DB4-526EC1E9AB2F}"/>
    <dgm:cxn modelId="{18DFCD6D-D166-4913-8B58-1001787EF6E6}" type="presOf" srcId="{8FF96E1D-433B-4623-AB4C-F09759752D1E}" destId="{FE34D237-D0F7-4D39-8C0B-7600ADF4CF30}" srcOrd="0" destOrd="0" presId="urn:microsoft.com/office/officeart/2009/3/layout/HorizontalOrganizationChart"/>
    <dgm:cxn modelId="{BCE7964E-7E75-4BA1-B9D5-976B13462751}" srcId="{F2662AA2-763F-4D66-A9AF-EE1EAD33FB21}" destId="{B0AEA047-6919-48B2-81C4-80709E637C3A}" srcOrd="0" destOrd="0" parTransId="{2B970D19-8AE9-4F41-8000-538EBC3516A7}" sibTransId="{B1786963-E53A-4B60-A638-D0C26F4B50A0}"/>
    <dgm:cxn modelId="{A64ABC4E-B76D-49F9-80CF-DD2FD5712F61}" srcId="{B46D1CC1-E693-4B40-B815-300E4F7C6860}" destId="{48DB5920-2529-4A44-9D10-CE983C4B1A90}" srcOrd="0" destOrd="0" parTransId="{A8E7C88A-F33A-4AD7-A6A6-2F041A39A78D}" sibTransId="{1A589EB3-1A64-478B-ACC5-ABB183B5AE1A}"/>
    <dgm:cxn modelId="{A18ACA71-C857-45F7-811C-0D64ECD9031E}" type="presOf" srcId="{8BEEA456-3CE5-42E0-A801-283F09D5F92A}" destId="{8D06A99A-DB7A-4CB0-9C33-E64FF93794D2}" srcOrd="0" destOrd="0" presId="urn:microsoft.com/office/officeart/2009/3/layout/HorizontalOrganizationChart"/>
    <dgm:cxn modelId="{D15E1773-2A92-4A9C-A926-550CBE263CE3}" srcId="{F29C5101-9209-4B8A-85C1-E29364ABEF3B}" destId="{D03A1699-B842-4FF4-ABC5-79569EF610FE}" srcOrd="1" destOrd="0" parTransId="{87A30A42-7F57-4BFE-8AEC-52CCD8AC6D4F}" sibTransId="{64AD95D3-6DFC-4935-BC7F-081AE3433963}"/>
    <dgm:cxn modelId="{101F3753-CC92-40D5-AFAA-B2F7E20E596A}" srcId="{A2B0070E-27D3-4BF0-98C1-2BD687CE5B3F}" destId="{FAE881FB-B270-46B8-B40E-861910FD131F}" srcOrd="0" destOrd="0" parTransId="{2A4F9E4A-7AC6-4D76-AA20-AAC511FAEBDD}" sibTransId="{0B50FFCB-5B2C-477C-BD98-8BF5BE9C1479}"/>
    <dgm:cxn modelId="{E4427C74-A521-4154-BEE1-BC600BF38366}" type="presOf" srcId="{9307F46F-C881-4138-9971-8A4374817888}" destId="{44DE650E-27C5-465A-B655-291758F587F1}" srcOrd="1" destOrd="0" presId="urn:microsoft.com/office/officeart/2009/3/layout/HorizontalOrganizationChart"/>
    <dgm:cxn modelId="{5B67B056-CA23-45F2-8BCD-42E701073191}" type="presOf" srcId="{06DA4B95-0581-4A50-AF17-0DEF9D8441DC}" destId="{D74E7B90-800B-4B3E-8562-EB7B2D95FB07}" srcOrd="0" destOrd="0" presId="urn:microsoft.com/office/officeart/2009/3/layout/HorizontalOrganizationChart"/>
    <dgm:cxn modelId="{32936257-F959-4E20-82C5-E201650343CE}" type="presOf" srcId="{E31B0E14-3DBE-46C5-BF97-782ED7773AFF}" destId="{F0823984-654F-422A-BD4F-67F35EB10330}" srcOrd="1" destOrd="0" presId="urn:microsoft.com/office/officeart/2009/3/layout/HorizontalOrganizationChart"/>
    <dgm:cxn modelId="{F1C00479-0E1F-4024-8C09-EFF0BFAD09E6}" type="presOf" srcId="{A8BA69BD-9998-4E56-ABBF-A8686F6CF44A}" destId="{83EFF8D4-168C-475D-B816-47189C32D727}" srcOrd="1" destOrd="0" presId="urn:microsoft.com/office/officeart/2009/3/layout/HorizontalOrganizationChart"/>
    <dgm:cxn modelId="{63439F79-A9E8-43E8-A58D-2376A2961939}" type="presOf" srcId="{878EA4CF-B794-47C6-975A-B24E6C41D9EB}" destId="{780BC49B-E601-4F59-8524-BA269C7D2DBB}" srcOrd="0" destOrd="0" presId="urn:microsoft.com/office/officeart/2009/3/layout/HorizontalOrganizationChart"/>
    <dgm:cxn modelId="{31B1C87A-0E08-4E85-808D-13623AA20D60}" type="presOf" srcId="{D03A1699-B842-4FF4-ABC5-79569EF610FE}" destId="{ADD30923-0116-403C-BBA5-722E4341999C}" srcOrd="0" destOrd="0" presId="urn:microsoft.com/office/officeart/2009/3/layout/HorizontalOrganizationChart"/>
    <dgm:cxn modelId="{B2C3E07A-D581-43F7-92C0-B49012C125D4}" type="presOf" srcId="{24AB536C-36AB-4080-8AFB-C91AA2709C88}" destId="{E424E0E8-6754-40BC-A87E-E0F73D65C7F6}" srcOrd="0" destOrd="0" presId="urn:microsoft.com/office/officeart/2009/3/layout/HorizontalOrganizationChart"/>
    <dgm:cxn modelId="{CD10197C-6DFD-4CE0-BA88-4244AA06B18A}" srcId="{D3599405-4DB9-444A-81C9-0862B81EA5E7}" destId="{A2B0070E-27D3-4BF0-98C1-2BD687CE5B3F}" srcOrd="1" destOrd="0" parTransId="{4A21EBCC-F9E0-4E2E-ABBA-EB2153600A5E}" sibTransId="{E880096F-87F6-4023-B0A5-174F9B72FC56}"/>
    <dgm:cxn modelId="{F293C47F-736D-4420-9F6E-DC7C0B7C46E6}" type="presOf" srcId="{E31B0E14-3DBE-46C5-BF97-782ED7773AFF}" destId="{315203B8-54C2-45D8-85E0-686A3B266D39}" srcOrd="0" destOrd="0" presId="urn:microsoft.com/office/officeart/2009/3/layout/HorizontalOrganizationChart"/>
    <dgm:cxn modelId="{2F47C77F-6D7E-45EB-95D8-5D7922E304F4}" type="presOf" srcId="{7F1956B5-37DB-4A0B-B874-3E699A6BDE7D}" destId="{8D5AB028-B10C-4E61-AEAE-3EA5946BA4F9}" srcOrd="0" destOrd="0" presId="urn:microsoft.com/office/officeart/2009/3/layout/HorizontalOrganizationChart"/>
    <dgm:cxn modelId="{98854182-8075-4662-BDAC-21F0B1A91ADC}" srcId="{A2B0070E-27D3-4BF0-98C1-2BD687CE5B3F}" destId="{A8BA69BD-9998-4E56-ABBF-A8686F6CF44A}" srcOrd="1" destOrd="0" parTransId="{0D7CEB94-A64D-493A-BE6B-D08DA39EB251}" sibTransId="{8A7F1988-20A7-4FDD-B79F-B2A36B464DA1}"/>
    <dgm:cxn modelId="{AE79F482-0968-4E13-AFF3-47467F20A3DD}" type="presOf" srcId="{1EC26346-20B1-4C94-8E1A-EB465375636F}" destId="{1E9D2589-32BA-4118-AC37-1A854605855B}" srcOrd="0" destOrd="0" presId="urn:microsoft.com/office/officeart/2009/3/layout/HorizontalOrganizationChart"/>
    <dgm:cxn modelId="{AE37DC85-63EA-473C-9446-018B725C35BA}" type="presOf" srcId="{E07C06FA-F402-4173-82FF-FEFCFEE0034B}" destId="{B5A71847-29E1-437B-B6D9-D0E5495F6D0C}" srcOrd="0" destOrd="0" presId="urn:microsoft.com/office/officeart/2009/3/layout/HorizontalOrganizationChart"/>
    <dgm:cxn modelId="{39823187-8DB1-41E4-862A-166744AD888A}" type="presOf" srcId="{F8F83BFE-01C6-4C78-B10B-46E41B03291F}" destId="{435374F2-36E9-442A-AB26-93BC6E939898}" srcOrd="1" destOrd="0" presId="urn:microsoft.com/office/officeart/2009/3/layout/HorizontalOrganizationChart"/>
    <dgm:cxn modelId="{848BAB89-2652-45C3-9BC8-0B54B1A2F122}" type="presOf" srcId="{A8955C80-E1FA-404F-A9F8-BAEA1C1C7B63}" destId="{883EED50-97E2-473C-AB4F-71811CD30DD6}" srcOrd="0" destOrd="0" presId="urn:microsoft.com/office/officeart/2009/3/layout/HorizontalOrganizationChart"/>
    <dgm:cxn modelId="{361DD68A-A1F7-415B-84DA-951CE0E7A8F1}" type="presOf" srcId="{AE0A9160-1486-49F9-B422-85B1E54CECB6}" destId="{BF65E2EF-A28C-442D-81C9-ED7A4203D66D}" srcOrd="0" destOrd="0" presId="urn:microsoft.com/office/officeart/2009/3/layout/HorizontalOrganizationChart"/>
    <dgm:cxn modelId="{CA55A08C-F278-4D1A-BEFA-420A499CC010}" type="presOf" srcId="{D1720FCE-5FC6-4411-B0F6-66DD2C6D9078}" destId="{4BABA4BA-19EE-4881-98CC-36B61BAF4412}" srcOrd="0" destOrd="0" presId="urn:microsoft.com/office/officeart/2009/3/layout/HorizontalOrganizationChart"/>
    <dgm:cxn modelId="{618C4B8F-DAE7-4258-A77A-7F95846E6078}" type="presOf" srcId="{1E67433A-19A9-4A11-ADCA-2BC39C5E64EE}" destId="{BFB78FB3-E71C-43AF-8C24-6F7AFD30EBE9}" srcOrd="0" destOrd="0" presId="urn:microsoft.com/office/officeart/2009/3/layout/HorizontalOrganizationChart"/>
    <dgm:cxn modelId="{0FC04D92-9A2E-4131-8129-8B501FEB6B78}" srcId="{48DB5920-2529-4A44-9D10-CE983C4B1A90}" destId="{23844A7F-5920-4B48-BF13-7702C4E823DB}" srcOrd="0" destOrd="0" parTransId="{1E67433A-19A9-4A11-ADCA-2BC39C5E64EE}" sibTransId="{07F32A33-FD4C-447F-BC16-AC65A9082651}"/>
    <dgm:cxn modelId="{E1319192-FB94-420C-8AFA-69536A56E310}" srcId="{F8F83BFE-01C6-4C78-B10B-46E41B03291F}" destId="{C9486151-CA38-4F3A-BE77-CE9CB1D25679}" srcOrd="0" destOrd="0" parTransId="{6E4B5DCB-C5CE-4CA8-A9EB-73ABAAC7437E}" sibTransId="{36C70E2C-4333-4451-BC6B-EC85E6DCABE5}"/>
    <dgm:cxn modelId="{F66C2194-1B3F-4B4D-8270-9B5DFE21556E}" type="presOf" srcId="{4AACA689-4D5B-47A3-ABB3-A39475241548}" destId="{5ADEBFAC-70F2-4EBE-8827-DBC139638B20}" srcOrd="1" destOrd="0" presId="urn:microsoft.com/office/officeart/2009/3/layout/HorizontalOrganizationChart"/>
    <dgm:cxn modelId="{CC202397-5E02-477C-8A2A-9A05B98B0BD7}" srcId="{59B7FA7D-E7DE-4ED6-A13C-A0D69D0D9425}" destId="{41623727-EC2E-4455-8384-747741888479}" srcOrd="0" destOrd="0" parTransId="{2E10CCB1-6DA5-4053-9920-63ACD407925C}" sibTransId="{6111CBFE-7CE0-44C4-B957-412879B5A84C}"/>
    <dgm:cxn modelId="{DEDF2F97-A6DA-41BC-94CA-BDAABDF978B2}" type="presOf" srcId="{99E24D4B-FBD6-4A5A-8FBE-7ECAB3F9AAF1}" destId="{0E32B20C-B5AF-46E0-9ECC-6FD39EFE0BBE}" srcOrd="1" destOrd="0" presId="urn:microsoft.com/office/officeart/2009/3/layout/HorizontalOrganizationChart"/>
    <dgm:cxn modelId="{C882B697-9834-4EB4-943C-6236EAE3757F}" srcId="{F29C5101-9209-4B8A-85C1-E29364ABEF3B}" destId="{A28E41D3-CF22-47C9-B898-575F66965B52}" srcOrd="0" destOrd="0" parTransId="{7F1956B5-37DB-4A0B-B874-3E699A6BDE7D}" sibTransId="{4377F55D-C8E6-44EF-9028-3140AA9394CA}"/>
    <dgm:cxn modelId="{F71B579C-76B2-489F-87AD-9E93B75284D9}" srcId="{C9486151-CA38-4F3A-BE77-CE9CB1D25679}" destId="{0F1528BD-34F5-4584-9F82-071EB2E30BDB}" srcOrd="0" destOrd="0" parTransId="{D06E4862-F402-40FB-9845-8CC75FCC49D7}" sibTransId="{1FB9945D-1090-42C8-A98D-3925D596D180}"/>
    <dgm:cxn modelId="{D651F79C-66CB-4E89-B170-E2D45478657E}" type="presOf" srcId="{2A4F9E4A-7AC6-4D76-AA20-AAC511FAEBDD}" destId="{85859AF1-31E0-4A5B-BCB7-8C48D52C7C94}" srcOrd="0" destOrd="0" presId="urn:microsoft.com/office/officeart/2009/3/layout/HorizontalOrganizationChart"/>
    <dgm:cxn modelId="{EE57599D-DAA1-45A6-B9BD-A0F6C32F6614}" srcId="{99E24D4B-FBD6-4A5A-8FBE-7ECAB3F9AAF1}" destId="{55D076AF-8CAF-48F7-85A4-0ACA09A4F1AC}" srcOrd="0" destOrd="0" parTransId="{BB31E1EB-A38E-46D1-A3CE-0225E0B9A227}" sibTransId="{CE8AD6FE-F155-434B-AB7F-E82773F91987}"/>
    <dgm:cxn modelId="{9E3A4A9E-FCAA-4C27-88C8-1EB5A6FABA28}" type="presOf" srcId="{FAE881FB-B270-46B8-B40E-861910FD131F}" destId="{75A75BE2-62AC-4D06-9B6A-FC01159BF007}" srcOrd="1" destOrd="0" presId="urn:microsoft.com/office/officeart/2009/3/layout/HorizontalOrganizationChart"/>
    <dgm:cxn modelId="{A2774A9F-9E78-41B7-A825-05DFE3FCE410}" type="presOf" srcId="{E6101066-8545-4289-955D-9C532A26C195}" destId="{BEC9E5D6-14B6-494A-8D21-33B5EE13619D}" srcOrd="1" destOrd="0" presId="urn:microsoft.com/office/officeart/2009/3/layout/HorizontalOrganizationChart"/>
    <dgm:cxn modelId="{4377869F-8E38-4E43-A10E-01EDB69A55F1}" type="presOf" srcId="{B0769CA7-28FE-48D9-AE25-F5E45F57C26D}" destId="{37C9685F-3FA6-44D1-8E17-E97ED7498E6D}" srcOrd="0" destOrd="0" presId="urn:microsoft.com/office/officeart/2009/3/layout/HorizontalOrganizationChart"/>
    <dgm:cxn modelId="{1775E69F-CB90-4699-88A8-F84427EF83BC}" srcId="{D3599405-4DB9-444A-81C9-0862B81EA5E7}" destId="{81529B61-21DD-4E6E-ACD6-D5F9093A712A}" srcOrd="0" destOrd="0" parTransId="{36FAA84C-B34C-41C1-AB07-00AC212A18D2}" sibTransId="{E609FB61-33E3-4DE1-99F6-85F9F7C31C52}"/>
    <dgm:cxn modelId="{014A7BA2-635E-47AA-A51F-A2C1CE734149}" type="presOf" srcId="{A28E41D3-CF22-47C9-B898-575F66965B52}" destId="{A47E442D-4296-4862-8DBA-A7DD7076E4AC}" srcOrd="1" destOrd="0" presId="urn:microsoft.com/office/officeart/2009/3/layout/HorizontalOrganizationChart"/>
    <dgm:cxn modelId="{637184A4-BAFC-44CC-9528-F0798F1D8787}" type="presOf" srcId="{F8F83BFE-01C6-4C78-B10B-46E41B03291F}" destId="{10C8EF1C-68E2-4767-ACBA-A5DFDECC148F}" srcOrd="0" destOrd="0" presId="urn:microsoft.com/office/officeart/2009/3/layout/HorizontalOrganizationChart"/>
    <dgm:cxn modelId="{722555A5-527D-4653-B09D-DCB18EB7B39E}" type="presOf" srcId="{B3E449F4-8FE0-4913-B5DB-DB332CE843D6}" destId="{4A99946B-B425-4E20-A266-CF6C534A88A4}" srcOrd="1" destOrd="0" presId="urn:microsoft.com/office/officeart/2009/3/layout/HorizontalOrganizationChart"/>
    <dgm:cxn modelId="{BC1900A7-730E-4B61-B499-F18BC314972E}" srcId="{B3E449F4-8FE0-4913-B5DB-DB332CE843D6}" destId="{9307F46F-C881-4138-9971-8A4374817888}" srcOrd="0" destOrd="0" parTransId="{293A9FDD-AF0B-412F-A99C-50AB3B66B89D}" sibTransId="{C55A6136-102E-4FEA-9846-CB6229FA15E8}"/>
    <dgm:cxn modelId="{81E1EEA7-BE55-453D-9BBE-C6499482BD73}" type="presOf" srcId="{23844A7F-5920-4B48-BF13-7702C4E823DB}" destId="{66E0C69C-0A6E-49CB-BBC9-9879B48D8159}" srcOrd="0" destOrd="0" presId="urn:microsoft.com/office/officeart/2009/3/layout/HorizontalOrganizationChart"/>
    <dgm:cxn modelId="{7E1B5AA9-BC22-4BED-B0E7-84634D003936}" type="presOf" srcId="{E07C06FA-F402-4173-82FF-FEFCFEE0034B}" destId="{E9B14E39-DAB3-42E0-8C86-7010433B055E}" srcOrd="1" destOrd="0" presId="urn:microsoft.com/office/officeart/2009/3/layout/HorizontalOrganizationChart"/>
    <dgm:cxn modelId="{872716AC-78BB-4AFC-B7DD-B0B60190EB13}" type="presOf" srcId="{A2B0070E-27D3-4BF0-98C1-2BD687CE5B3F}" destId="{5CFEAEF3-FE46-4F46-A51E-09E046C40B12}" srcOrd="1" destOrd="0" presId="urn:microsoft.com/office/officeart/2009/3/layout/HorizontalOrganizationChart"/>
    <dgm:cxn modelId="{8E8B56AF-C473-400A-97CE-9796550A6C1D}" type="presOf" srcId="{293A9FDD-AF0B-412F-A99C-50AB3B66B89D}" destId="{2FB04394-1C21-483D-8CC3-BA6B9C086A3D}" srcOrd="0" destOrd="0" presId="urn:microsoft.com/office/officeart/2009/3/layout/HorizontalOrganizationChart"/>
    <dgm:cxn modelId="{B4C32AB2-B245-4192-BA61-C811D976858C}" type="presOf" srcId="{B469C38E-A215-4BEC-94D1-DE5023F54481}" destId="{556D6F6D-9BCE-4761-BEDD-2C71DA7B1142}" srcOrd="1" destOrd="0" presId="urn:microsoft.com/office/officeart/2009/3/layout/HorizontalOrganizationChart"/>
    <dgm:cxn modelId="{9F63FDB2-6D4D-4B65-9212-E6E3CB4464EA}" type="presOf" srcId="{8FB80482-A9B5-4641-998B-6290FAB3E144}" destId="{44BDC8D4-3B49-4106-B9E5-B5812B82579F}" srcOrd="0" destOrd="0" presId="urn:microsoft.com/office/officeart/2009/3/layout/HorizontalOrganizationChart"/>
    <dgm:cxn modelId="{92B452B3-683E-4622-BE72-62AE8B7F05E7}" type="presOf" srcId="{56D58E4A-A6F6-4C0A-82BC-08769CC6C739}" destId="{33EB2888-C902-42DD-8973-222408C16F9D}" srcOrd="1" destOrd="0" presId="urn:microsoft.com/office/officeart/2009/3/layout/HorizontalOrganizationChart"/>
    <dgm:cxn modelId="{B6AA42B4-C3DA-4341-B834-A98F8E5CDB05}" srcId="{81529B61-21DD-4E6E-ACD6-D5F9093A712A}" destId="{B46D1CC1-E693-4B40-B815-300E4F7C6860}" srcOrd="0" destOrd="0" parTransId="{0A13A7D2-FFC6-4062-9E47-BBC7ACB50311}" sibTransId="{562C5DC8-8B96-418C-9530-77C10D0F6F8A}"/>
    <dgm:cxn modelId="{88D019B6-1958-403E-93BB-BCCEA923D417}" type="presOf" srcId="{A2B0070E-27D3-4BF0-98C1-2BD687CE5B3F}" destId="{9A990AC1-FD37-4486-8EA5-C7C89D4AE872}" srcOrd="0" destOrd="0" presId="urn:microsoft.com/office/officeart/2009/3/layout/HorizontalOrganizationChart"/>
    <dgm:cxn modelId="{2E0B63B6-10D6-45F7-988C-CB1CF7759098}" type="presOf" srcId="{F5CF93FA-235B-4029-A1C2-9E3C6BE6ED3D}" destId="{E908F483-A0ED-4406-852A-DD327C6B99DB}" srcOrd="0" destOrd="0" presId="urn:microsoft.com/office/officeart/2009/3/layout/HorizontalOrganizationChart"/>
    <dgm:cxn modelId="{723CECB6-E13A-4DFD-89BC-ED67C3EA2EC9}" srcId="{D3599405-4DB9-444A-81C9-0862B81EA5E7}" destId="{8BEEA456-3CE5-42E0-A801-283F09D5F92A}" srcOrd="3" destOrd="0" parTransId="{D36B6454-EBCC-436D-8A17-06A87EAE1CF1}" sibTransId="{2448A11B-EFFB-4DD6-B1FC-84E91AD84721}"/>
    <dgm:cxn modelId="{F8C611B7-413A-497F-BC0F-82296F5C7CB9}" type="presOf" srcId="{B3E449F4-8FE0-4913-B5DB-DB332CE843D6}" destId="{D7A8C33C-D250-43B1-9C4C-BD7CF3E7B1A4}" srcOrd="0" destOrd="0" presId="urn:microsoft.com/office/officeart/2009/3/layout/HorizontalOrganizationChart"/>
    <dgm:cxn modelId="{C4815DB7-4249-4A77-A907-B000DA23E53C}" type="presOf" srcId="{C9486151-CA38-4F3A-BE77-CE9CB1D25679}" destId="{A85B5F91-277E-4C3E-A29C-293457ED19C2}" srcOrd="0" destOrd="0" presId="urn:microsoft.com/office/officeart/2009/3/layout/HorizontalOrganizationChart"/>
    <dgm:cxn modelId="{D454D3B7-2B49-4445-88E4-DC10CC1BDC79}" srcId="{878EA4CF-B794-47C6-975A-B24E6C41D9EB}" destId="{E6101066-8545-4289-955D-9C532A26C195}" srcOrd="0" destOrd="0" parTransId="{8FB80482-A9B5-4641-998B-6290FAB3E144}" sibTransId="{6D87CD29-376A-4367-AA5B-A0F990503574}"/>
    <dgm:cxn modelId="{DF61EDB7-AC12-4753-BFB7-22ECAF62B203}" type="presOf" srcId="{8BEEA456-3CE5-42E0-A801-283F09D5F92A}" destId="{57690161-5214-4973-BB0C-0D6931BC27C4}" srcOrd="1" destOrd="0" presId="urn:microsoft.com/office/officeart/2009/3/layout/HorizontalOrganizationChart"/>
    <dgm:cxn modelId="{DB5E05BA-79C9-42A3-9409-7BC8F33D1667}" type="presOf" srcId="{87A30A42-7F57-4BFE-8AEC-52CCD8AC6D4F}" destId="{2958DB5D-B19F-4482-8F03-75DA35380A1A}" srcOrd="0" destOrd="0" presId="urn:microsoft.com/office/officeart/2009/3/layout/HorizontalOrganizationChart"/>
    <dgm:cxn modelId="{FEA926BB-6BD2-4FAB-830E-17E514CA4526}" srcId="{AE0A9160-1486-49F9-B422-85B1E54CECB6}" destId="{B469C38E-A215-4BEC-94D1-DE5023F54481}" srcOrd="0" destOrd="0" parTransId="{BE3E034B-604A-4AB0-BDCD-A4C10176FC43}" sibTransId="{6BC6D805-A753-4A13-BBD5-280A7E788102}"/>
    <dgm:cxn modelId="{8CA1D4BB-6534-4E99-A458-EF18B63945A5}" srcId="{E31B0E14-3DBE-46C5-BF97-782ED7773AFF}" destId="{AE0A9160-1486-49F9-B422-85B1E54CECB6}" srcOrd="0" destOrd="0" parTransId="{CF252E16-EA76-45D8-B423-85C237D2379D}" sibTransId="{D6D9D365-8FC3-4CC6-83D9-A3AA9D088AA1}"/>
    <dgm:cxn modelId="{146F5EBC-ABFA-4A11-9012-79B3D57504A9}" type="presOf" srcId="{ED5C9EB9-2365-4440-94BD-53521BEB9F36}" destId="{6504AF48-5611-4262-9456-5F19A001B1E1}" srcOrd="1" destOrd="0" presId="urn:microsoft.com/office/officeart/2009/3/layout/HorizontalOrganizationChart"/>
    <dgm:cxn modelId="{DB91B6BD-687F-47A4-8B07-AD8DFEC3CBCD}" type="presOf" srcId="{878EA4CF-B794-47C6-975A-B24E6C41D9EB}" destId="{4E71CFA0-3550-4EB7-BAD4-44FCCD7D173A}" srcOrd="1" destOrd="0" presId="urn:microsoft.com/office/officeart/2009/3/layout/HorizontalOrganizationChart"/>
    <dgm:cxn modelId="{F57474BF-C933-450D-AFCD-A25CF6A91EC4}" type="presOf" srcId="{41623727-EC2E-4455-8384-747741888479}" destId="{EB02FE39-B33E-444C-A392-978608CFDC50}" srcOrd="0" destOrd="0" presId="urn:microsoft.com/office/officeart/2009/3/layout/HorizontalOrganizationChart"/>
    <dgm:cxn modelId="{CF467EC0-3D3F-4D21-A06D-5D7FF1348A3C}" type="presOf" srcId="{48DB5920-2529-4A44-9D10-CE983C4B1A90}" destId="{4AE780CD-D880-4F02-A5C9-E60F2EC8AC78}" srcOrd="1" destOrd="0" presId="urn:microsoft.com/office/officeart/2009/3/layout/HorizontalOrganizationChart"/>
    <dgm:cxn modelId="{CCC5AFC3-9D31-4ADF-AEDC-5A3716B18B3D}" type="presOf" srcId="{488E4AD0-F969-475D-A1E7-3A257A7321D5}" destId="{A696C86A-C060-4A6B-820A-0AA0A288B383}" srcOrd="1" destOrd="0" presId="urn:microsoft.com/office/officeart/2009/3/layout/HorizontalOrganizationChart"/>
    <dgm:cxn modelId="{5A352CC4-D66D-4BEB-B17C-8B9D0E63FF50}" type="presOf" srcId="{A28E41D3-CF22-47C9-B898-575F66965B52}" destId="{5A4DE8EB-FBA3-424D-A4B9-BFFB9321CD68}" srcOrd="0" destOrd="0" presId="urn:microsoft.com/office/officeart/2009/3/layout/HorizontalOrganizationChart"/>
    <dgm:cxn modelId="{791BE4C4-F267-43B3-9B60-198D193FA3A9}" type="presOf" srcId="{73CC8628-3672-4302-94CB-A851652B00E3}" destId="{E4224D76-0B03-4096-A88A-85D513366BE7}" srcOrd="1" destOrd="0" presId="urn:microsoft.com/office/officeart/2009/3/layout/HorizontalOrganizationChart"/>
    <dgm:cxn modelId="{179D32C6-72FC-4C1C-8A4E-DA3EFAF8AB8E}" type="presOf" srcId="{4E00A518-D68F-460C-B23D-8BDF43129EC2}" destId="{207A9176-FC57-4155-936B-E34E7050FA0C}" srcOrd="0" destOrd="0" presId="urn:microsoft.com/office/officeart/2009/3/layout/HorizontalOrganizationChart"/>
    <dgm:cxn modelId="{C74E2BC9-1080-49CD-99D3-F5FDDC487492}" type="presOf" srcId="{F29C5101-9209-4B8A-85C1-E29364ABEF3B}" destId="{D29B6C23-89C6-4E9B-BC6A-C005719D2C33}" srcOrd="0" destOrd="0" presId="urn:microsoft.com/office/officeart/2009/3/layout/HorizontalOrganizationChart"/>
    <dgm:cxn modelId="{83E29EC9-9E63-4066-B924-D9BF43033B0A}" type="presOf" srcId="{81529B61-21DD-4E6E-ACD6-D5F9093A712A}" destId="{3F9920B9-7F93-4D5E-9582-E2CF19C6B2FE}" srcOrd="0" destOrd="0" presId="urn:microsoft.com/office/officeart/2009/3/layout/HorizontalOrganizationChart"/>
    <dgm:cxn modelId="{657A6DCB-6DEE-4789-9C70-962859E7AE0D}" type="presOf" srcId="{1B3D334F-9D7A-46E5-844F-4E938C1452F7}" destId="{C5CD61FB-7C8B-4FEA-A846-7B00F3AF8603}" srcOrd="0" destOrd="0" presId="urn:microsoft.com/office/officeart/2009/3/layout/HorizontalOrganizationChart"/>
    <dgm:cxn modelId="{1BCEA8CB-1DD7-40C7-897C-AC736755A1AF}" type="presOf" srcId="{BE3E034B-604A-4AB0-BDCD-A4C10176FC43}" destId="{106FD0FC-83BF-4968-A86F-EDC6CA3229AF}" srcOrd="0" destOrd="0" presId="urn:microsoft.com/office/officeart/2009/3/layout/HorizontalOrganizationChart"/>
    <dgm:cxn modelId="{8B0523CD-F621-4043-A784-452F20797654}" type="presOf" srcId="{DBD951FF-16EB-4B36-8EDE-425FFC061CD5}" destId="{1C83A947-97EA-4A09-AF90-844A08A53A76}" srcOrd="1" destOrd="0" presId="urn:microsoft.com/office/officeart/2009/3/layout/HorizontalOrganizationChart"/>
    <dgm:cxn modelId="{B468D4CD-18FE-4662-B615-5E8FD11467C9}" srcId="{ED5C9EB9-2365-4440-94BD-53521BEB9F36}" destId="{F5CF93FA-235B-4029-A1C2-9E3C6BE6ED3D}" srcOrd="0" destOrd="0" parTransId="{8FBB15CA-2DE9-469E-8BF2-D205A3A1BF24}" sibTransId="{E3B6986B-1FA0-48E3-A871-578F0CEF4566}"/>
    <dgm:cxn modelId="{7050F8CD-769C-4A76-82FE-7640A6A44529}" type="presOf" srcId="{A8955C80-E1FA-404F-A9F8-BAEA1C1C7B63}" destId="{3371C7FA-7D1E-4E07-BCE5-6FB5B7D91A0C}" srcOrd="1" destOrd="0" presId="urn:microsoft.com/office/officeart/2009/3/layout/HorizontalOrganizationChart"/>
    <dgm:cxn modelId="{745E23CE-D217-4101-A5A1-8CEB9513FDE6}" type="presOf" srcId="{B469C38E-A215-4BEC-94D1-DE5023F54481}" destId="{D33D8AB8-59A4-4962-AB96-0A47E5BB0166}" srcOrd="0" destOrd="0" presId="urn:microsoft.com/office/officeart/2009/3/layout/HorizontalOrganizationChart"/>
    <dgm:cxn modelId="{E11687CF-8F0C-4A63-9CEF-27FFABC2F7C6}" srcId="{488E4AD0-F969-475D-A1E7-3A257A7321D5}" destId="{878EA4CF-B794-47C6-975A-B24E6C41D9EB}" srcOrd="1" destOrd="0" parTransId="{D1720FCE-5FC6-4411-B0F6-66DD2C6D9078}" sibTransId="{B5B0ADB9-CEC5-4A9D-B9BD-C8A82BB26A15}"/>
    <dgm:cxn modelId="{7B63D8D2-9CCA-4EF9-9773-1BF46BD24B38}" type="presOf" srcId="{BB31E1EB-A38E-46D1-A3CE-0225E0B9A227}" destId="{D6B7671F-A527-45DB-9D93-D7FA03B519FD}" srcOrd="0" destOrd="0" presId="urn:microsoft.com/office/officeart/2009/3/layout/HorizontalOrganizationChart"/>
    <dgm:cxn modelId="{2266C3D3-01B5-4503-BD55-D5D7557307B0}" type="presOf" srcId="{1A7D230A-5CBA-4EAE-BEA3-C580DB3C3953}" destId="{4D98FD2F-5519-4E6D-AC16-FDD7F7DFF267}" srcOrd="0" destOrd="0" presId="urn:microsoft.com/office/officeart/2009/3/layout/HorizontalOrganizationChart"/>
    <dgm:cxn modelId="{ECD2D7D5-96CF-4F2B-BA2E-C5E79AC6277D}" type="presOf" srcId="{E6101066-8545-4289-955D-9C532A26C195}" destId="{460B791F-F6B8-44AA-AB35-CC8276273322}" srcOrd="0" destOrd="0" presId="urn:microsoft.com/office/officeart/2009/3/layout/HorizontalOrganizationChart"/>
    <dgm:cxn modelId="{5E870DD6-B641-4F42-BEE0-A13CA64C2FA4}" type="presOf" srcId="{9FD05644-1811-45F1-BFDC-1DB99E773C14}" destId="{7479FA4A-E3A2-443B-9351-ABFD963E3021}" srcOrd="0" destOrd="0" presId="urn:microsoft.com/office/officeart/2009/3/layout/HorizontalOrganizationChart"/>
    <dgm:cxn modelId="{640C61D6-B563-4560-BC20-F4B1AF937196}" srcId="{488E4AD0-F969-475D-A1E7-3A257A7321D5}" destId="{B3E449F4-8FE0-4913-B5DB-DB332CE843D6}" srcOrd="0" destOrd="0" parTransId="{1A7D230A-5CBA-4EAE-BEA3-C580DB3C3953}" sibTransId="{F2E7DFCE-8C35-47AE-B47A-EE9B4E8B706B}"/>
    <dgm:cxn modelId="{0DFFECDB-0205-4B8E-964B-B3AD7482BC30}" type="presOf" srcId="{B46D1CC1-E693-4B40-B815-300E4F7C6860}" destId="{2F645B96-C57B-4A5C-BB7A-68D0CDC45479}" srcOrd="1" destOrd="0" presId="urn:microsoft.com/office/officeart/2009/3/layout/HorizontalOrganizationChart"/>
    <dgm:cxn modelId="{21430FDD-85F9-44A5-8D73-E61A0640C831}" srcId="{A8BA69BD-9998-4E56-ABBF-A8686F6CF44A}" destId="{4AACA689-4D5B-47A3-ABB3-A39475241548}" srcOrd="0" destOrd="0" parTransId="{24AB536C-36AB-4080-8AFB-C91AA2709C88}" sibTransId="{6650659B-D189-4177-BE42-975B28D1AD7B}"/>
    <dgm:cxn modelId="{4E7E00DE-08F6-4BC6-A617-A6239CE4191C}" type="presOf" srcId="{4AACA689-4D5B-47A3-ABB3-A39475241548}" destId="{06F531E6-19D9-46EB-A958-08EE7C7E950B}" srcOrd="0" destOrd="0" presId="urn:microsoft.com/office/officeart/2009/3/layout/HorizontalOrganizationChart"/>
    <dgm:cxn modelId="{45E17BDF-79DB-4B5B-AA62-59329574CD34}" type="presOf" srcId="{AE0A9160-1486-49F9-B422-85B1E54CECB6}" destId="{534AC7B1-5DEA-4393-AA61-164D9C2B7D40}" srcOrd="1" destOrd="0" presId="urn:microsoft.com/office/officeart/2009/3/layout/HorizontalOrganizationChart"/>
    <dgm:cxn modelId="{8A1A85DF-3CC9-4AC3-BA19-A6170D2F2D5F}" type="presOf" srcId="{A805E147-0B81-49BC-86D6-9A0B722DF294}" destId="{9EC87E31-C3E5-4DDF-A882-0C883FB15D6B}" srcOrd="0" destOrd="0" presId="urn:microsoft.com/office/officeart/2009/3/layout/HorizontalOrganizationChart"/>
    <dgm:cxn modelId="{4EA210E7-6BEE-4F00-BDCD-F43EE0EDA424}" type="presOf" srcId="{23844A7F-5920-4B48-BF13-7702C4E823DB}" destId="{964A1734-E4A8-4033-A913-8C294F5232DB}" srcOrd="1" destOrd="0" presId="urn:microsoft.com/office/officeart/2009/3/layout/HorizontalOrganizationChart"/>
    <dgm:cxn modelId="{E0FD64E7-6C98-41E7-980A-8290E1CE6B9B}" srcId="{8BEEA456-3CE5-42E0-A801-283F09D5F92A}" destId="{A8955C80-E1FA-404F-A9F8-BAEA1C1C7B63}" srcOrd="0" destOrd="0" parTransId="{8FF96E1D-433B-4623-AB4C-F09759752D1E}" sibTransId="{64DA556A-4DDB-49C9-BDA7-6EDD4A5941B2}"/>
    <dgm:cxn modelId="{82534AE7-D994-40D3-A28F-5DF8E041AD4B}" type="presOf" srcId="{F5CF93FA-235B-4029-A1C2-9E3C6BE6ED3D}" destId="{FE4AD194-A9BE-4AB0-8467-2ED121532716}" srcOrd="1" destOrd="0" presId="urn:microsoft.com/office/officeart/2009/3/layout/HorizontalOrganizationChart"/>
    <dgm:cxn modelId="{AF7BE1EA-0248-4E3E-AD57-329E25755676}" type="presOf" srcId="{56D58E4A-A6F6-4C0A-82BC-08769CC6C739}" destId="{21FC6B81-5E8F-4F43-8432-F90871043045}" srcOrd="0" destOrd="0" presId="urn:microsoft.com/office/officeart/2009/3/layout/HorizontalOrganizationChart"/>
    <dgm:cxn modelId="{D5CA5BEB-8969-4929-830A-BC205E779F5D}" type="presOf" srcId="{0F1528BD-34F5-4584-9F82-071EB2E30BDB}" destId="{575C3CEA-9DBE-4F2C-AFF0-E10D71DA59B9}" srcOrd="1" destOrd="0" presId="urn:microsoft.com/office/officeart/2009/3/layout/HorizontalOrganizationChart"/>
    <dgm:cxn modelId="{CE346BEE-F421-4BF1-AD4F-3D8C73A61530}" srcId="{ED5C9EB9-2365-4440-94BD-53521BEB9F36}" destId="{73CC8628-3672-4302-94CB-A851652B00E3}" srcOrd="2" destOrd="0" parTransId="{A5D5B512-0EBF-46F5-A6EB-0D8527E046D3}" sibTransId="{C377654B-1D1E-4711-B77C-4A517E3432C6}"/>
    <dgm:cxn modelId="{336372EF-633B-4F04-8D58-04449A9A5AEE}" type="presOf" srcId="{B0AEA047-6919-48B2-81C4-80709E637C3A}" destId="{12879A2C-17DC-4717-A5D8-D60B68FF7628}" srcOrd="0" destOrd="0" presId="urn:microsoft.com/office/officeart/2009/3/layout/HorizontalOrganizationChart"/>
    <dgm:cxn modelId="{A31B2BF0-D326-4738-B316-608173A34CC6}" type="presOf" srcId="{585C2270-DB28-4247-8D88-A88D3C441785}" destId="{185A500C-811E-4EE6-A9A0-9A0C1C4030F4}" srcOrd="0" destOrd="0" presId="urn:microsoft.com/office/officeart/2009/3/layout/HorizontalOrganizationChart"/>
    <dgm:cxn modelId="{10959EF2-D302-4052-8C9F-CC0CCF820431}" srcId="{73CC8628-3672-4302-94CB-A851652B00E3}" destId="{99E24D4B-FBD6-4A5A-8FBE-7ECAB3F9AAF1}" srcOrd="0" destOrd="0" parTransId="{A805E147-0B81-49BC-86D6-9A0B722DF294}" sibTransId="{5528A980-666E-4EB8-B8C7-9DCA621F3416}"/>
    <dgm:cxn modelId="{9D78A8F8-DA8F-4944-BBE9-26601C1081AD}" type="presOf" srcId="{F2662AA2-763F-4D66-A9AF-EE1EAD33FB21}" destId="{4FDE97B2-6623-4189-96D0-12AA84BD8A0C}" srcOrd="0" destOrd="0" presId="urn:microsoft.com/office/officeart/2009/3/layout/HorizontalOrganizationChart"/>
    <dgm:cxn modelId="{0857B3F8-9D8E-4397-AF6F-FC9C24D699B2}" type="presOf" srcId="{67198482-7128-4781-9BD4-D8FFB4C93E75}" destId="{3EAE85E5-705E-472E-86B1-B83532AA611A}" srcOrd="0" destOrd="0" presId="urn:microsoft.com/office/officeart/2009/3/layout/HorizontalOrganizationChart"/>
    <dgm:cxn modelId="{10D6FAF8-D096-463A-86E0-5E2A7A8D025F}" srcId="{8BEEA456-3CE5-42E0-A801-283F09D5F92A}" destId="{F8F83BFE-01C6-4C78-B10B-46E41B03291F}" srcOrd="1" destOrd="0" parTransId="{B0769CA7-28FE-48D9-AE25-F5E45F57C26D}" sibTransId="{D2B25C64-42AE-4647-8E34-C8BD94E08657}"/>
    <dgm:cxn modelId="{860D8AFF-AD6C-4AC8-9EAB-C9D85C6D51D2}" srcId="{A8955C80-E1FA-404F-A9F8-BAEA1C1C7B63}" destId="{67198482-7128-4781-9BD4-D8FFB4C93E75}" srcOrd="0" destOrd="0" parTransId="{4E00A518-D68F-460C-B23D-8BDF43129EC2}" sibTransId="{5DFD1D68-522D-4678-90E0-B48470128D94}"/>
    <dgm:cxn modelId="{3F5ED7EF-4DC2-4A09-96A1-1AFE94E4AE43}" type="presParOf" srcId="{700AB911-01D1-43FA-BFB6-C585432C0E4F}" destId="{87B400A1-CFA8-4ACC-9315-8F048A0AF3BF}" srcOrd="0" destOrd="0" presId="urn:microsoft.com/office/officeart/2009/3/layout/HorizontalOrganizationChart"/>
    <dgm:cxn modelId="{4B806419-BF30-4BB9-B560-BA5D4DAB5370}" type="presParOf" srcId="{87B400A1-CFA8-4ACC-9315-8F048A0AF3BF}" destId="{84B381A5-BB1E-4EE1-BC1B-6F2541DCE1EF}" srcOrd="0" destOrd="0" presId="urn:microsoft.com/office/officeart/2009/3/layout/HorizontalOrganizationChart"/>
    <dgm:cxn modelId="{65A43397-F57E-40F7-A9C7-FE8540583605}" type="presParOf" srcId="{84B381A5-BB1E-4EE1-BC1B-6F2541DCE1EF}" destId="{3F9920B9-7F93-4D5E-9582-E2CF19C6B2FE}" srcOrd="0" destOrd="0" presId="urn:microsoft.com/office/officeart/2009/3/layout/HorizontalOrganizationChart"/>
    <dgm:cxn modelId="{DC447573-AC8B-4AC8-80A0-D2DE2838A875}" type="presParOf" srcId="{84B381A5-BB1E-4EE1-BC1B-6F2541DCE1EF}" destId="{4F5F0418-2256-4D03-9CDA-A5998BD26BDC}" srcOrd="1" destOrd="0" presId="urn:microsoft.com/office/officeart/2009/3/layout/HorizontalOrganizationChart"/>
    <dgm:cxn modelId="{74E7E01A-3A1E-4A02-BDFC-A058F97D73B1}" type="presParOf" srcId="{87B400A1-CFA8-4ACC-9315-8F048A0AF3BF}" destId="{F5453A6B-68D8-48CF-9B87-0E5AF881DBD5}" srcOrd="1" destOrd="0" presId="urn:microsoft.com/office/officeart/2009/3/layout/HorizontalOrganizationChart"/>
    <dgm:cxn modelId="{F527F18B-F583-4F84-A0C6-3251E35242EE}" type="presParOf" srcId="{F5453A6B-68D8-48CF-9B87-0E5AF881DBD5}" destId="{C9AFF16E-AA06-499B-B259-5471E82B3CA0}" srcOrd="0" destOrd="0" presId="urn:microsoft.com/office/officeart/2009/3/layout/HorizontalOrganizationChart"/>
    <dgm:cxn modelId="{93902AED-D948-445B-9A9B-4F071DF7C2B4}" type="presParOf" srcId="{F5453A6B-68D8-48CF-9B87-0E5AF881DBD5}" destId="{A308F8B5-A8BA-4E41-AF40-4B2FBDBE0FE9}" srcOrd="1" destOrd="0" presId="urn:microsoft.com/office/officeart/2009/3/layout/HorizontalOrganizationChart"/>
    <dgm:cxn modelId="{77968761-021C-4DF4-B5EE-8E94E022506F}" type="presParOf" srcId="{A308F8B5-A8BA-4E41-AF40-4B2FBDBE0FE9}" destId="{A85FD297-19DF-449D-8759-F138649BD93F}" srcOrd="0" destOrd="0" presId="urn:microsoft.com/office/officeart/2009/3/layout/HorizontalOrganizationChart"/>
    <dgm:cxn modelId="{69833E3B-7D15-4E69-9DAD-1645614E1E2D}" type="presParOf" srcId="{A85FD297-19DF-449D-8759-F138649BD93F}" destId="{2FB0D544-2CDC-45A6-9B0E-681BB357D124}" srcOrd="0" destOrd="0" presId="urn:microsoft.com/office/officeart/2009/3/layout/HorizontalOrganizationChart"/>
    <dgm:cxn modelId="{03BC1A7D-E0DB-4F47-A63E-252E0DF21316}" type="presParOf" srcId="{A85FD297-19DF-449D-8759-F138649BD93F}" destId="{2F645B96-C57B-4A5C-BB7A-68D0CDC45479}" srcOrd="1" destOrd="0" presId="urn:microsoft.com/office/officeart/2009/3/layout/HorizontalOrganizationChart"/>
    <dgm:cxn modelId="{20C08AB5-ED83-4BAC-AB98-2E9B16686165}" type="presParOf" srcId="{A308F8B5-A8BA-4E41-AF40-4B2FBDBE0FE9}" destId="{4666D971-5E72-4A26-BC14-2641E05C3C2D}" srcOrd="1" destOrd="0" presId="urn:microsoft.com/office/officeart/2009/3/layout/HorizontalOrganizationChart"/>
    <dgm:cxn modelId="{DA32ECC3-2DCD-4646-8AC1-CEFCD47B3C5D}" type="presParOf" srcId="{4666D971-5E72-4A26-BC14-2641E05C3C2D}" destId="{DE0E677E-E516-45B9-9103-A64DD4001482}" srcOrd="0" destOrd="0" presId="urn:microsoft.com/office/officeart/2009/3/layout/HorizontalOrganizationChart"/>
    <dgm:cxn modelId="{3E5EF32C-1FE2-4C55-98B7-8E34D63C84EB}" type="presParOf" srcId="{4666D971-5E72-4A26-BC14-2641E05C3C2D}" destId="{B93F9B89-517B-49AE-B922-7C1F16B7FCBE}" srcOrd="1" destOrd="0" presId="urn:microsoft.com/office/officeart/2009/3/layout/HorizontalOrganizationChart"/>
    <dgm:cxn modelId="{BFE4C9B7-BE3B-46B3-9D5B-5F406FB4F336}" type="presParOf" srcId="{B93F9B89-517B-49AE-B922-7C1F16B7FCBE}" destId="{877289DA-BC2A-4A56-AA6C-87142EC61347}" srcOrd="0" destOrd="0" presId="urn:microsoft.com/office/officeart/2009/3/layout/HorizontalOrganizationChart"/>
    <dgm:cxn modelId="{3B849C42-7C75-43FC-8A05-BB94035ED678}" type="presParOf" srcId="{877289DA-BC2A-4A56-AA6C-87142EC61347}" destId="{FC5F8A9D-B4F7-400D-AEE7-1E898DE7BB73}" srcOrd="0" destOrd="0" presId="urn:microsoft.com/office/officeart/2009/3/layout/HorizontalOrganizationChart"/>
    <dgm:cxn modelId="{1F8CBC26-B147-41D2-B37B-56FD5046EC15}" type="presParOf" srcId="{877289DA-BC2A-4A56-AA6C-87142EC61347}" destId="{4AE780CD-D880-4F02-A5C9-E60F2EC8AC78}" srcOrd="1" destOrd="0" presId="urn:microsoft.com/office/officeart/2009/3/layout/HorizontalOrganizationChart"/>
    <dgm:cxn modelId="{39083CCE-D831-4E50-87D7-F84471B2F47A}" type="presParOf" srcId="{B93F9B89-517B-49AE-B922-7C1F16B7FCBE}" destId="{A5DAD61A-2FE4-41AD-80C2-A6F4A7977AFC}" srcOrd="1" destOrd="0" presId="urn:microsoft.com/office/officeart/2009/3/layout/HorizontalOrganizationChart"/>
    <dgm:cxn modelId="{FAA2120B-77AE-4631-9F62-CACF8C9EEC42}" type="presParOf" srcId="{A5DAD61A-2FE4-41AD-80C2-A6F4A7977AFC}" destId="{BFB78FB3-E71C-43AF-8C24-6F7AFD30EBE9}" srcOrd="0" destOrd="0" presId="urn:microsoft.com/office/officeart/2009/3/layout/HorizontalOrganizationChart"/>
    <dgm:cxn modelId="{692BCCFE-50DB-4F10-888D-6B7C38F1A85F}" type="presParOf" srcId="{A5DAD61A-2FE4-41AD-80C2-A6F4A7977AFC}" destId="{9B892E9B-0233-4999-84F1-93AE7C7DC5C5}" srcOrd="1" destOrd="0" presId="urn:microsoft.com/office/officeart/2009/3/layout/HorizontalOrganizationChart"/>
    <dgm:cxn modelId="{46EE11E9-B875-4596-8C95-E93B5269A830}" type="presParOf" srcId="{9B892E9B-0233-4999-84F1-93AE7C7DC5C5}" destId="{F94F6C0A-DFE0-4289-A9AF-5D02615F1E7E}" srcOrd="0" destOrd="0" presId="urn:microsoft.com/office/officeart/2009/3/layout/HorizontalOrganizationChart"/>
    <dgm:cxn modelId="{1AEAE7D3-C79B-4ED2-825F-EC875ACA26E5}" type="presParOf" srcId="{F94F6C0A-DFE0-4289-A9AF-5D02615F1E7E}" destId="{66E0C69C-0A6E-49CB-BBC9-9879B48D8159}" srcOrd="0" destOrd="0" presId="urn:microsoft.com/office/officeart/2009/3/layout/HorizontalOrganizationChart"/>
    <dgm:cxn modelId="{C412688B-6F41-4730-AE34-2DFE827EE1A0}" type="presParOf" srcId="{F94F6C0A-DFE0-4289-A9AF-5D02615F1E7E}" destId="{964A1734-E4A8-4033-A913-8C294F5232DB}" srcOrd="1" destOrd="0" presId="urn:microsoft.com/office/officeart/2009/3/layout/HorizontalOrganizationChart"/>
    <dgm:cxn modelId="{4545DE35-9011-45F2-8190-66CC9CF4B77B}" type="presParOf" srcId="{9B892E9B-0233-4999-84F1-93AE7C7DC5C5}" destId="{E3FC0F82-3285-445D-828E-A731C01E8587}" srcOrd="1" destOrd="0" presId="urn:microsoft.com/office/officeart/2009/3/layout/HorizontalOrganizationChart"/>
    <dgm:cxn modelId="{F9EBE2BA-4D76-464B-9E07-579BB45DF790}" type="presParOf" srcId="{9B892E9B-0233-4999-84F1-93AE7C7DC5C5}" destId="{79A6E845-80DE-4710-ACAE-405D054C760E}" srcOrd="2" destOrd="0" presId="urn:microsoft.com/office/officeart/2009/3/layout/HorizontalOrganizationChart"/>
    <dgm:cxn modelId="{54668D7A-CFC0-42BA-A705-F0643631BB5C}" type="presParOf" srcId="{B93F9B89-517B-49AE-B922-7C1F16B7FCBE}" destId="{0FACEC99-10AA-4274-8164-711F72CEBFCE}" srcOrd="2" destOrd="0" presId="urn:microsoft.com/office/officeart/2009/3/layout/HorizontalOrganizationChart"/>
    <dgm:cxn modelId="{CAC96A90-D387-45C8-A9BA-ABF20E2E34B9}" type="presParOf" srcId="{A308F8B5-A8BA-4E41-AF40-4B2FBDBE0FE9}" destId="{A5FF3A7C-4336-42EE-A36E-BCFB395B5F5A}" srcOrd="2" destOrd="0" presId="urn:microsoft.com/office/officeart/2009/3/layout/HorizontalOrganizationChart"/>
    <dgm:cxn modelId="{52CB6F5F-7D96-41E3-BEAE-778C7C1A7B15}" type="presParOf" srcId="{F5453A6B-68D8-48CF-9B87-0E5AF881DBD5}" destId="{185A500C-811E-4EE6-A9A0-9A0C1C4030F4}" srcOrd="2" destOrd="0" presId="urn:microsoft.com/office/officeart/2009/3/layout/HorizontalOrganizationChart"/>
    <dgm:cxn modelId="{4B740B9C-8A4F-431C-BCF1-2FCE2DDE2BDC}" type="presParOf" srcId="{F5453A6B-68D8-48CF-9B87-0E5AF881DBD5}" destId="{573B85E5-22FB-48CE-B0D2-77283A701B9D}" srcOrd="3" destOrd="0" presId="urn:microsoft.com/office/officeart/2009/3/layout/HorizontalOrganizationChart"/>
    <dgm:cxn modelId="{B5758C0E-9A9F-4226-8660-8A817FA0134E}" type="presParOf" srcId="{573B85E5-22FB-48CE-B0D2-77283A701B9D}" destId="{AA71EEFD-E1F9-405D-9E01-5A096DB8362E}" srcOrd="0" destOrd="0" presId="urn:microsoft.com/office/officeart/2009/3/layout/HorizontalOrganizationChart"/>
    <dgm:cxn modelId="{AA71D928-0FC6-4EC5-B696-034C2483FA79}" type="presParOf" srcId="{AA71EEFD-E1F9-405D-9E01-5A096DB8362E}" destId="{910D38E8-CF65-4B09-B309-93118AB37B02}" srcOrd="0" destOrd="0" presId="urn:microsoft.com/office/officeart/2009/3/layout/HorizontalOrganizationChart"/>
    <dgm:cxn modelId="{8F6AC3B8-74E9-4708-BA2D-092F2B937599}" type="presParOf" srcId="{AA71EEFD-E1F9-405D-9E01-5A096DB8362E}" destId="{A696C86A-C060-4A6B-820A-0AA0A288B383}" srcOrd="1" destOrd="0" presId="urn:microsoft.com/office/officeart/2009/3/layout/HorizontalOrganizationChart"/>
    <dgm:cxn modelId="{910BB0A0-A80D-4DA0-97B4-A80268B73126}" type="presParOf" srcId="{573B85E5-22FB-48CE-B0D2-77283A701B9D}" destId="{FCD859ED-B5FC-40B9-B646-F2F0A82C2734}" srcOrd="1" destOrd="0" presId="urn:microsoft.com/office/officeart/2009/3/layout/HorizontalOrganizationChart"/>
    <dgm:cxn modelId="{F20A22BD-9E7A-4DB2-955D-2F3EA8EDA500}" type="presParOf" srcId="{FCD859ED-B5FC-40B9-B646-F2F0A82C2734}" destId="{4D98FD2F-5519-4E6D-AC16-FDD7F7DFF267}" srcOrd="0" destOrd="0" presId="urn:microsoft.com/office/officeart/2009/3/layout/HorizontalOrganizationChart"/>
    <dgm:cxn modelId="{31217E30-3439-4DF0-A10C-E20607145F41}" type="presParOf" srcId="{FCD859ED-B5FC-40B9-B646-F2F0A82C2734}" destId="{4B1DF19F-2C80-4B71-8BAB-37C274E36D10}" srcOrd="1" destOrd="0" presId="urn:microsoft.com/office/officeart/2009/3/layout/HorizontalOrganizationChart"/>
    <dgm:cxn modelId="{1364679C-04C0-4B6C-B139-CFB2E414E610}" type="presParOf" srcId="{4B1DF19F-2C80-4B71-8BAB-37C274E36D10}" destId="{A306E51B-66FA-44BC-BEE0-6092D519890E}" srcOrd="0" destOrd="0" presId="urn:microsoft.com/office/officeart/2009/3/layout/HorizontalOrganizationChart"/>
    <dgm:cxn modelId="{B4CD0FA6-83F6-4ADD-9CFA-8A9C054C6070}" type="presParOf" srcId="{A306E51B-66FA-44BC-BEE0-6092D519890E}" destId="{D7A8C33C-D250-43B1-9C4C-BD7CF3E7B1A4}" srcOrd="0" destOrd="0" presId="urn:microsoft.com/office/officeart/2009/3/layout/HorizontalOrganizationChart"/>
    <dgm:cxn modelId="{3A1096FD-D909-4054-878F-838F41FED4F9}" type="presParOf" srcId="{A306E51B-66FA-44BC-BEE0-6092D519890E}" destId="{4A99946B-B425-4E20-A266-CF6C534A88A4}" srcOrd="1" destOrd="0" presId="urn:microsoft.com/office/officeart/2009/3/layout/HorizontalOrganizationChart"/>
    <dgm:cxn modelId="{B02B3CD6-4C34-4DAE-AE59-E02249A046B1}" type="presParOf" srcId="{4B1DF19F-2C80-4B71-8BAB-37C274E36D10}" destId="{94A9408C-A811-4019-8C08-CAF59A4CB3D3}" srcOrd="1" destOrd="0" presId="urn:microsoft.com/office/officeart/2009/3/layout/HorizontalOrganizationChart"/>
    <dgm:cxn modelId="{448609EF-13AB-412E-B054-8DB7E832C4AB}" type="presParOf" srcId="{94A9408C-A811-4019-8C08-CAF59A4CB3D3}" destId="{2FB04394-1C21-483D-8CC3-BA6B9C086A3D}" srcOrd="0" destOrd="0" presId="urn:microsoft.com/office/officeart/2009/3/layout/HorizontalOrganizationChart"/>
    <dgm:cxn modelId="{32CC1092-6F90-4980-B1A7-F820822BD8BA}" type="presParOf" srcId="{94A9408C-A811-4019-8C08-CAF59A4CB3D3}" destId="{CC622E0D-8ECD-4F9F-B519-201BBA7D4C08}" srcOrd="1" destOrd="0" presId="urn:microsoft.com/office/officeart/2009/3/layout/HorizontalOrganizationChart"/>
    <dgm:cxn modelId="{8C9CF123-E91B-4FE6-A4AA-326364BDDEE6}" type="presParOf" srcId="{CC622E0D-8ECD-4F9F-B519-201BBA7D4C08}" destId="{3471134F-F1EA-4F10-94E0-3D83D3D35CE6}" srcOrd="0" destOrd="0" presId="urn:microsoft.com/office/officeart/2009/3/layout/HorizontalOrganizationChart"/>
    <dgm:cxn modelId="{75C64356-9E44-4D66-93E8-7A86C8FE4A2F}" type="presParOf" srcId="{3471134F-F1EA-4F10-94E0-3D83D3D35CE6}" destId="{D1776192-21B8-41AC-A4EE-668BA6206395}" srcOrd="0" destOrd="0" presId="urn:microsoft.com/office/officeart/2009/3/layout/HorizontalOrganizationChart"/>
    <dgm:cxn modelId="{393A983F-33AA-498C-83AD-DBDC1514AC3C}" type="presParOf" srcId="{3471134F-F1EA-4F10-94E0-3D83D3D35CE6}" destId="{44DE650E-27C5-465A-B655-291758F587F1}" srcOrd="1" destOrd="0" presId="urn:microsoft.com/office/officeart/2009/3/layout/HorizontalOrganizationChart"/>
    <dgm:cxn modelId="{CEF82686-8524-4BBD-8EB9-27A676482320}" type="presParOf" srcId="{CC622E0D-8ECD-4F9F-B519-201BBA7D4C08}" destId="{DC65912B-F4C6-486D-9707-17286E88EFAF}" srcOrd="1" destOrd="0" presId="urn:microsoft.com/office/officeart/2009/3/layout/HorizontalOrganizationChart"/>
    <dgm:cxn modelId="{D592FCFA-471C-4BAE-AF5B-461E15FDBF3A}" type="presParOf" srcId="{CC622E0D-8ECD-4F9F-B519-201BBA7D4C08}" destId="{BC569D2C-2B29-430E-8955-59443FB8A468}" srcOrd="2" destOrd="0" presId="urn:microsoft.com/office/officeart/2009/3/layout/HorizontalOrganizationChart"/>
    <dgm:cxn modelId="{F2DA4FF1-C260-45D1-9449-7F0798AAC740}" type="presParOf" srcId="{4B1DF19F-2C80-4B71-8BAB-37C274E36D10}" destId="{7F457AED-FD23-48B3-8732-96A5C4C5CB4D}" srcOrd="2" destOrd="0" presId="urn:microsoft.com/office/officeart/2009/3/layout/HorizontalOrganizationChart"/>
    <dgm:cxn modelId="{2F72C402-1F8D-4E88-A4CB-DC3E41C68BD8}" type="presParOf" srcId="{FCD859ED-B5FC-40B9-B646-F2F0A82C2734}" destId="{4BABA4BA-19EE-4881-98CC-36B61BAF4412}" srcOrd="2" destOrd="0" presId="urn:microsoft.com/office/officeart/2009/3/layout/HorizontalOrganizationChart"/>
    <dgm:cxn modelId="{A94FFA7E-7294-46ED-B83D-1C33F1982437}" type="presParOf" srcId="{FCD859ED-B5FC-40B9-B646-F2F0A82C2734}" destId="{67BE2BF9-608A-4363-92CA-D3D4A2DDB18C}" srcOrd="3" destOrd="0" presId="urn:microsoft.com/office/officeart/2009/3/layout/HorizontalOrganizationChart"/>
    <dgm:cxn modelId="{B398515D-CEFE-4478-9BD4-E1957A2C1EF9}" type="presParOf" srcId="{67BE2BF9-608A-4363-92CA-D3D4A2DDB18C}" destId="{49AA2292-CF31-4567-9BE7-CE50FF371014}" srcOrd="0" destOrd="0" presId="urn:microsoft.com/office/officeart/2009/3/layout/HorizontalOrganizationChart"/>
    <dgm:cxn modelId="{A0B644B3-3FDF-4499-94FD-21677F57E91D}" type="presParOf" srcId="{49AA2292-CF31-4567-9BE7-CE50FF371014}" destId="{780BC49B-E601-4F59-8524-BA269C7D2DBB}" srcOrd="0" destOrd="0" presId="urn:microsoft.com/office/officeart/2009/3/layout/HorizontalOrganizationChart"/>
    <dgm:cxn modelId="{D1C2BC2F-07AC-43C7-B6A9-EDDAEE10844A}" type="presParOf" srcId="{49AA2292-CF31-4567-9BE7-CE50FF371014}" destId="{4E71CFA0-3550-4EB7-BAD4-44FCCD7D173A}" srcOrd="1" destOrd="0" presId="urn:microsoft.com/office/officeart/2009/3/layout/HorizontalOrganizationChart"/>
    <dgm:cxn modelId="{32403E36-CD14-44B8-A295-421FE9C8296F}" type="presParOf" srcId="{67BE2BF9-608A-4363-92CA-D3D4A2DDB18C}" destId="{3760CC24-516A-416B-B8EA-D89FDFB69944}" srcOrd="1" destOrd="0" presId="urn:microsoft.com/office/officeart/2009/3/layout/HorizontalOrganizationChart"/>
    <dgm:cxn modelId="{C00AC3A5-15D5-4335-B2B9-4D8DA2818D41}" type="presParOf" srcId="{3760CC24-516A-416B-B8EA-D89FDFB69944}" destId="{44BDC8D4-3B49-4106-B9E5-B5812B82579F}" srcOrd="0" destOrd="0" presId="urn:microsoft.com/office/officeart/2009/3/layout/HorizontalOrganizationChart"/>
    <dgm:cxn modelId="{DB352B8D-411B-4A72-AD6A-0756F650C3B7}" type="presParOf" srcId="{3760CC24-516A-416B-B8EA-D89FDFB69944}" destId="{BE9B8929-37CF-4A04-8D72-10DF0371166E}" srcOrd="1" destOrd="0" presId="urn:microsoft.com/office/officeart/2009/3/layout/HorizontalOrganizationChart"/>
    <dgm:cxn modelId="{1E79B760-9FCC-475E-A5A5-6941AC4CA5C8}" type="presParOf" srcId="{BE9B8929-37CF-4A04-8D72-10DF0371166E}" destId="{EC5F4DB2-B9B6-47B6-9547-F166A4E83C9C}" srcOrd="0" destOrd="0" presId="urn:microsoft.com/office/officeart/2009/3/layout/HorizontalOrganizationChart"/>
    <dgm:cxn modelId="{BDA91484-D2F2-4A9D-87A2-0F7154F66742}" type="presParOf" srcId="{EC5F4DB2-B9B6-47B6-9547-F166A4E83C9C}" destId="{460B791F-F6B8-44AA-AB35-CC8276273322}" srcOrd="0" destOrd="0" presId="urn:microsoft.com/office/officeart/2009/3/layout/HorizontalOrganizationChart"/>
    <dgm:cxn modelId="{E667030D-34AE-45BE-A0B1-172AB4DDCC5D}" type="presParOf" srcId="{EC5F4DB2-B9B6-47B6-9547-F166A4E83C9C}" destId="{BEC9E5D6-14B6-494A-8D21-33B5EE13619D}" srcOrd="1" destOrd="0" presId="urn:microsoft.com/office/officeart/2009/3/layout/HorizontalOrganizationChart"/>
    <dgm:cxn modelId="{F073D127-5E32-40DB-93A0-A46C479C1CB1}" type="presParOf" srcId="{BE9B8929-37CF-4A04-8D72-10DF0371166E}" destId="{81F600BD-2A52-4A2A-9834-6EA8397ECC4B}" srcOrd="1" destOrd="0" presId="urn:microsoft.com/office/officeart/2009/3/layout/HorizontalOrganizationChart"/>
    <dgm:cxn modelId="{FC2C1600-6E07-45BC-BCB7-B2DEDCC11A42}" type="presParOf" srcId="{BE9B8929-37CF-4A04-8D72-10DF0371166E}" destId="{1DCC3E34-AFD5-4268-A287-585B77E6602F}" srcOrd="2" destOrd="0" presId="urn:microsoft.com/office/officeart/2009/3/layout/HorizontalOrganizationChart"/>
    <dgm:cxn modelId="{574C2EDB-5DF9-46B6-9B8B-8418F5D02CC2}" type="presParOf" srcId="{67BE2BF9-608A-4363-92CA-D3D4A2DDB18C}" destId="{4EEEC748-43F9-40D1-BD3D-31841310D4BA}" srcOrd="2" destOrd="0" presId="urn:microsoft.com/office/officeart/2009/3/layout/HorizontalOrganizationChart"/>
    <dgm:cxn modelId="{CA03840F-0861-448B-8E18-4381B7B99D8D}" type="presParOf" srcId="{573B85E5-22FB-48CE-B0D2-77283A701B9D}" destId="{05515656-A0DE-4B1C-A06C-39FABBB58AD2}" srcOrd="2" destOrd="0" presId="urn:microsoft.com/office/officeart/2009/3/layout/HorizontalOrganizationChart"/>
    <dgm:cxn modelId="{E8ED3861-54A4-4F26-B23E-D4B45785AEDC}" type="presParOf" srcId="{F5453A6B-68D8-48CF-9B87-0E5AF881DBD5}" destId="{C5CD61FB-7C8B-4FEA-A846-7B00F3AF8603}" srcOrd="4" destOrd="0" presId="urn:microsoft.com/office/officeart/2009/3/layout/HorizontalOrganizationChart"/>
    <dgm:cxn modelId="{4A30D448-9809-4448-9543-8992BCF9DAA9}" type="presParOf" srcId="{F5453A6B-68D8-48CF-9B87-0E5AF881DBD5}" destId="{F42E0F3A-F3D1-48E1-847A-7C44D4995D7C}" srcOrd="5" destOrd="0" presId="urn:microsoft.com/office/officeart/2009/3/layout/HorizontalOrganizationChart"/>
    <dgm:cxn modelId="{4D7075A8-6213-4C47-BD33-8C3B70F76433}" type="presParOf" srcId="{F42E0F3A-F3D1-48E1-847A-7C44D4995D7C}" destId="{E74335FE-3410-40FD-9161-BEB545FC609A}" srcOrd="0" destOrd="0" presId="urn:microsoft.com/office/officeart/2009/3/layout/HorizontalOrganizationChart"/>
    <dgm:cxn modelId="{D9513F2A-11B0-4FE1-8D31-A9C7D9A20E1F}" type="presParOf" srcId="{E74335FE-3410-40FD-9161-BEB545FC609A}" destId="{4FDE97B2-6623-4189-96D0-12AA84BD8A0C}" srcOrd="0" destOrd="0" presId="urn:microsoft.com/office/officeart/2009/3/layout/HorizontalOrganizationChart"/>
    <dgm:cxn modelId="{7E622542-8000-49C3-A280-3ED72EA9F4C0}" type="presParOf" srcId="{E74335FE-3410-40FD-9161-BEB545FC609A}" destId="{3E161482-D2A7-47FF-B4D7-BAF89732E3D8}" srcOrd="1" destOrd="0" presId="urn:microsoft.com/office/officeart/2009/3/layout/HorizontalOrganizationChart"/>
    <dgm:cxn modelId="{DAED43AD-8AE8-48F3-9293-BDAF3D0B6A51}" type="presParOf" srcId="{F42E0F3A-F3D1-48E1-847A-7C44D4995D7C}" destId="{91A7223A-7878-45AD-8BD9-840B0C3D3A4A}" srcOrd="1" destOrd="0" presId="urn:microsoft.com/office/officeart/2009/3/layout/HorizontalOrganizationChart"/>
    <dgm:cxn modelId="{28BCF69B-0307-48C3-BEBE-D9A9323A26EA}" type="presParOf" srcId="{91A7223A-7878-45AD-8BD9-840B0C3D3A4A}" destId="{063067BE-49A3-42E8-AB18-3EF9B5AFD864}" srcOrd="0" destOrd="0" presId="urn:microsoft.com/office/officeart/2009/3/layout/HorizontalOrganizationChart"/>
    <dgm:cxn modelId="{CD0E02FF-198D-4348-AB1D-6EE9774598C1}" type="presParOf" srcId="{91A7223A-7878-45AD-8BD9-840B0C3D3A4A}" destId="{48EBA4D6-1F8D-4C0D-BB85-9EA3AFDDA4E9}" srcOrd="1" destOrd="0" presId="urn:microsoft.com/office/officeart/2009/3/layout/HorizontalOrganizationChart"/>
    <dgm:cxn modelId="{1E8A9EC5-A138-45FA-B2F0-60BD6C6DB20D}" type="presParOf" srcId="{48EBA4D6-1F8D-4C0D-BB85-9EA3AFDDA4E9}" destId="{83776FEC-DD6C-4372-B609-94D6A9FF09C1}" srcOrd="0" destOrd="0" presId="urn:microsoft.com/office/officeart/2009/3/layout/HorizontalOrganizationChart"/>
    <dgm:cxn modelId="{19A4FA3A-553E-4DB4-A52A-034FCD5B5722}" type="presParOf" srcId="{83776FEC-DD6C-4372-B609-94D6A9FF09C1}" destId="{12879A2C-17DC-4717-A5D8-D60B68FF7628}" srcOrd="0" destOrd="0" presId="urn:microsoft.com/office/officeart/2009/3/layout/HorizontalOrganizationChart"/>
    <dgm:cxn modelId="{01BCF023-623F-48EB-A407-FA619294A150}" type="presParOf" srcId="{83776FEC-DD6C-4372-B609-94D6A9FF09C1}" destId="{47E0F399-50D1-4266-B7B4-CB3E40EF4A35}" srcOrd="1" destOrd="0" presId="urn:microsoft.com/office/officeart/2009/3/layout/HorizontalOrganizationChart"/>
    <dgm:cxn modelId="{322FC3C0-8304-4E86-9025-A7E87340D8FA}" type="presParOf" srcId="{48EBA4D6-1F8D-4C0D-BB85-9EA3AFDDA4E9}" destId="{D200A54F-9F44-47B8-A98A-3201B0E9B6EB}" srcOrd="1" destOrd="0" presId="urn:microsoft.com/office/officeart/2009/3/layout/HorizontalOrganizationChart"/>
    <dgm:cxn modelId="{19621B81-F0B7-4123-9B0C-C4F5CBDF3CB6}" type="presParOf" srcId="{D200A54F-9F44-47B8-A98A-3201B0E9B6EB}" destId="{F6898DD6-ED47-416D-844C-7244C3685454}" srcOrd="0" destOrd="0" presId="urn:microsoft.com/office/officeart/2009/3/layout/HorizontalOrganizationChart"/>
    <dgm:cxn modelId="{2AD6EBB4-2403-4809-8CBC-E927B0361283}" type="presParOf" srcId="{D200A54F-9F44-47B8-A98A-3201B0E9B6EB}" destId="{B8C6495A-37A7-48DE-BA1F-987919CA8296}" srcOrd="1" destOrd="0" presId="urn:microsoft.com/office/officeart/2009/3/layout/HorizontalOrganizationChart"/>
    <dgm:cxn modelId="{4F343831-ABAC-4C1B-BACB-6BA6A7C6FA63}" type="presParOf" srcId="{B8C6495A-37A7-48DE-BA1F-987919CA8296}" destId="{E6B6A172-E989-4B64-BC67-CF1A94B694AF}" srcOrd="0" destOrd="0" presId="urn:microsoft.com/office/officeart/2009/3/layout/HorizontalOrganizationChart"/>
    <dgm:cxn modelId="{04CAD9F4-C9EB-4561-819E-C68F8928D7B8}" type="presParOf" srcId="{E6B6A172-E989-4B64-BC67-CF1A94B694AF}" destId="{B5A71847-29E1-437B-B6D9-D0E5495F6D0C}" srcOrd="0" destOrd="0" presId="urn:microsoft.com/office/officeart/2009/3/layout/HorizontalOrganizationChart"/>
    <dgm:cxn modelId="{B10D3E54-4990-4CF9-B277-7D649F790256}" type="presParOf" srcId="{E6B6A172-E989-4B64-BC67-CF1A94B694AF}" destId="{E9B14E39-DAB3-42E0-8C86-7010433B055E}" srcOrd="1" destOrd="0" presId="urn:microsoft.com/office/officeart/2009/3/layout/HorizontalOrganizationChart"/>
    <dgm:cxn modelId="{BF2974CB-024F-4463-BA7A-9A7D4C428768}" type="presParOf" srcId="{B8C6495A-37A7-48DE-BA1F-987919CA8296}" destId="{A00AA90C-EDFE-4486-B9CF-5E1EFFED1A97}" srcOrd="1" destOrd="0" presId="urn:microsoft.com/office/officeart/2009/3/layout/HorizontalOrganizationChart"/>
    <dgm:cxn modelId="{4B143FF1-D645-4BAC-AA70-741A3741FA92}" type="presParOf" srcId="{B8C6495A-37A7-48DE-BA1F-987919CA8296}" destId="{D894863B-64C1-4856-9DF7-1BD404352688}" srcOrd="2" destOrd="0" presId="urn:microsoft.com/office/officeart/2009/3/layout/HorizontalOrganizationChart"/>
    <dgm:cxn modelId="{00C77781-58D0-4D73-9E26-284915C14D36}" type="presParOf" srcId="{48EBA4D6-1F8D-4C0D-BB85-9EA3AFDDA4E9}" destId="{20FFFF57-EC01-4FD6-B51B-C98CF2CBAE5A}" srcOrd="2" destOrd="0" presId="urn:microsoft.com/office/officeart/2009/3/layout/HorizontalOrganizationChart"/>
    <dgm:cxn modelId="{D52E4FC2-8EFF-47F1-96F4-4AF9E2EC95DD}" type="presParOf" srcId="{F42E0F3A-F3D1-48E1-847A-7C44D4995D7C}" destId="{894ACB65-29E6-49AB-881C-241D4BFEA9CC}" srcOrd="2" destOrd="0" presId="urn:microsoft.com/office/officeart/2009/3/layout/HorizontalOrganizationChart"/>
    <dgm:cxn modelId="{785F8AFB-EA2C-42BA-AF7C-C70384112725}" type="presParOf" srcId="{87B400A1-CFA8-4ACC-9315-8F048A0AF3BF}" destId="{7DAC7BD1-7B41-45A4-939A-CF88207D3E3D}" srcOrd="2" destOrd="0" presId="urn:microsoft.com/office/officeart/2009/3/layout/HorizontalOrganizationChart"/>
    <dgm:cxn modelId="{1DEE3C3F-FF5E-4B25-909C-8F97888326FA}" type="presParOf" srcId="{700AB911-01D1-43FA-BFB6-C585432C0E4F}" destId="{F6E40A76-E97B-4757-AAA5-0430A9B48E53}" srcOrd="1" destOrd="0" presId="urn:microsoft.com/office/officeart/2009/3/layout/HorizontalOrganizationChart"/>
    <dgm:cxn modelId="{998C5ACF-EE23-4C07-B541-EA30D57D5E83}" type="presParOf" srcId="{F6E40A76-E97B-4757-AAA5-0430A9B48E53}" destId="{B78229E6-7BAB-48AA-85BC-9F9C04C9BC0A}" srcOrd="0" destOrd="0" presId="urn:microsoft.com/office/officeart/2009/3/layout/HorizontalOrganizationChart"/>
    <dgm:cxn modelId="{D3096CFC-5ECC-4CD1-93EE-151D206C5B68}" type="presParOf" srcId="{B78229E6-7BAB-48AA-85BC-9F9C04C9BC0A}" destId="{9A990AC1-FD37-4486-8EA5-C7C89D4AE872}" srcOrd="0" destOrd="0" presId="urn:microsoft.com/office/officeart/2009/3/layout/HorizontalOrganizationChart"/>
    <dgm:cxn modelId="{1C880D49-1D36-49E1-A6D4-C74BEE0D0BEF}" type="presParOf" srcId="{B78229E6-7BAB-48AA-85BC-9F9C04C9BC0A}" destId="{5CFEAEF3-FE46-4F46-A51E-09E046C40B12}" srcOrd="1" destOrd="0" presId="urn:microsoft.com/office/officeart/2009/3/layout/HorizontalOrganizationChart"/>
    <dgm:cxn modelId="{02CF8F41-B87C-4D46-A1CC-FD3EFD9A76EB}" type="presParOf" srcId="{F6E40A76-E97B-4757-AAA5-0430A9B48E53}" destId="{8EDA1815-1911-4C15-B763-4D0EEC97D461}" srcOrd="1" destOrd="0" presId="urn:microsoft.com/office/officeart/2009/3/layout/HorizontalOrganizationChart"/>
    <dgm:cxn modelId="{C3849001-9B55-463A-BFF1-D8C95AB7E9FE}" type="presParOf" srcId="{8EDA1815-1911-4C15-B763-4D0EEC97D461}" destId="{85859AF1-31E0-4A5B-BCB7-8C48D52C7C94}" srcOrd="0" destOrd="0" presId="urn:microsoft.com/office/officeart/2009/3/layout/HorizontalOrganizationChart"/>
    <dgm:cxn modelId="{50ABA445-B6D8-4C65-8946-6948C9E030D0}" type="presParOf" srcId="{8EDA1815-1911-4C15-B763-4D0EEC97D461}" destId="{D8D3D532-7F2E-4D0C-8232-5B0FFC621587}" srcOrd="1" destOrd="0" presId="urn:microsoft.com/office/officeart/2009/3/layout/HorizontalOrganizationChart"/>
    <dgm:cxn modelId="{97F3AF68-BB61-48A8-A1DE-1CD36054B91B}" type="presParOf" srcId="{D8D3D532-7F2E-4D0C-8232-5B0FFC621587}" destId="{1A8C0AA7-9B78-4827-8CA1-C9667CD3A1C5}" srcOrd="0" destOrd="0" presId="urn:microsoft.com/office/officeart/2009/3/layout/HorizontalOrganizationChart"/>
    <dgm:cxn modelId="{932E4028-E146-4EF0-9711-172C357E12CA}" type="presParOf" srcId="{1A8C0AA7-9B78-4827-8CA1-C9667CD3A1C5}" destId="{D9D67238-8E3B-4287-A5CF-2B3B11C746F1}" srcOrd="0" destOrd="0" presId="urn:microsoft.com/office/officeart/2009/3/layout/HorizontalOrganizationChart"/>
    <dgm:cxn modelId="{3C2556C7-66D3-4671-8427-B5EC5865D177}" type="presParOf" srcId="{1A8C0AA7-9B78-4827-8CA1-C9667CD3A1C5}" destId="{75A75BE2-62AC-4D06-9B6A-FC01159BF007}" srcOrd="1" destOrd="0" presId="urn:microsoft.com/office/officeart/2009/3/layout/HorizontalOrganizationChart"/>
    <dgm:cxn modelId="{51A7E323-B7DD-4855-BC7E-CAD3505978DF}" type="presParOf" srcId="{D8D3D532-7F2E-4D0C-8232-5B0FFC621587}" destId="{E0E44BC3-378E-416A-8B72-CDD20603C9F8}" srcOrd="1" destOrd="0" presId="urn:microsoft.com/office/officeart/2009/3/layout/HorizontalOrganizationChart"/>
    <dgm:cxn modelId="{642E544D-9891-4A31-B428-62EF10614770}" type="presParOf" srcId="{E0E44BC3-378E-416A-8B72-CDD20603C9F8}" destId="{D74E7B90-800B-4B3E-8562-EB7B2D95FB07}" srcOrd="0" destOrd="0" presId="urn:microsoft.com/office/officeart/2009/3/layout/HorizontalOrganizationChart"/>
    <dgm:cxn modelId="{5D464A13-0EF4-4937-B322-2266273BE504}" type="presParOf" srcId="{E0E44BC3-378E-416A-8B72-CDD20603C9F8}" destId="{60F45F9C-670F-432F-9FB6-8B51B9242AF4}" srcOrd="1" destOrd="0" presId="urn:microsoft.com/office/officeart/2009/3/layout/HorizontalOrganizationChart"/>
    <dgm:cxn modelId="{1D9F7DDD-1E1F-4A09-BDD1-38EA94E86F4B}" type="presParOf" srcId="{60F45F9C-670F-432F-9FB6-8B51B9242AF4}" destId="{CBAEE471-88FD-4D23-AA6F-787126B66937}" srcOrd="0" destOrd="0" presId="urn:microsoft.com/office/officeart/2009/3/layout/HorizontalOrganizationChart"/>
    <dgm:cxn modelId="{A884490B-CC7A-48AA-BC10-3E086EFBFDEF}" type="presParOf" srcId="{CBAEE471-88FD-4D23-AA6F-787126B66937}" destId="{DC4E40D4-5E79-474B-A5D6-D9A708DE490F}" srcOrd="0" destOrd="0" presId="urn:microsoft.com/office/officeart/2009/3/layout/HorizontalOrganizationChart"/>
    <dgm:cxn modelId="{B900769B-F315-4168-9FA1-39FE544521A0}" type="presParOf" srcId="{CBAEE471-88FD-4D23-AA6F-787126B66937}" destId="{501CF1D8-B82E-4B2B-B78B-8678E208206D}" srcOrd="1" destOrd="0" presId="urn:microsoft.com/office/officeart/2009/3/layout/HorizontalOrganizationChart"/>
    <dgm:cxn modelId="{83999422-73C5-47DB-A70C-E3FC8E9F4838}" type="presParOf" srcId="{60F45F9C-670F-432F-9FB6-8B51B9242AF4}" destId="{A663E956-0D5E-4A08-BC70-A2EE9CEC33FB}" srcOrd="1" destOrd="0" presId="urn:microsoft.com/office/officeart/2009/3/layout/HorizontalOrganizationChart"/>
    <dgm:cxn modelId="{C312D626-CCBD-45BA-877C-1D198C6A9BA9}" type="presParOf" srcId="{A663E956-0D5E-4A08-BC70-A2EE9CEC33FB}" destId="{ACD702A4-9C70-49A1-ABDA-80F1071BFFAC}" srcOrd="0" destOrd="0" presId="urn:microsoft.com/office/officeart/2009/3/layout/HorizontalOrganizationChart"/>
    <dgm:cxn modelId="{D0899F5B-19A4-43DA-8596-490275BBB3E0}" type="presParOf" srcId="{A663E956-0D5E-4A08-BC70-A2EE9CEC33FB}" destId="{534B01C9-2776-44EC-BBD3-EE4096E5FE25}" srcOrd="1" destOrd="0" presId="urn:microsoft.com/office/officeart/2009/3/layout/HorizontalOrganizationChart"/>
    <dgm:cxn modelId="{3BF39928-2DCF-4903-B7DE-587BF15AF75D}" type="presParOf" srcId="{534B01C9-2776-44EC-BBD3-EE4096E5FE25}" destId="{C51EFCA2-5C5E-4D2E-B019-6E0D2E0AE1C4}" srcOrd="0" destOrd="0" presId="urn:microsoft.com/office/officeart/2009/3/layout/HorizontalOrganizationChart"/>
    <dgm:cxn modelId="{498FE0DE-8175-4235-85A4-95A2C1707A71}" type="presParOf" srcId="{C51EFCA2-5C5E-4D2E-B019-6E0D2E0AE1C4}" destId="{EB02FE39-B33E-444C-A392-978608CFDC50}" srcOrd="0" destOrd="0" presId="urn:microsoft.com/office/officeart/2009/3/layout/HorizontalOrganizationChart"/>
    <dgm:cxn modelId="{7CD3DB3D-2EAF-43EE-9D71-2FA9C7BD5439}" type="presParOf" srcId="{C51EFCA2-5C5E-4D2E-B019-6E0D2E0AE1C4}" destId="{B656C3DB-B8B6-41EA-A977-8785F24787DF}" srcOrd="1" destOrd="0" presId="urn:microsoft.com/office/officeart/2009/3/layout/HorizontalOrganizationChart"/>
    <dgm:cxn modelId="{9A423372-AB31-4FB0-8467-ED359B686B24}" type="presParOf" srcId="{534B01C9-2776-44EC-BBD3-EE4096E5FE25}" destId="{DE4CBF6D-1480-4B06-816A-12E431F5B375}" srcOrd="1" destOrd="0" presId="urn:microsoft.com/office/officeart/2009/3/layout/HorizontalOrganizationChart"/>
    <dgm:cxn modelId="{2775278C-87FA-44CA-80EE-0C0B6CD3A019}" type="presParOf" srcId="{534B01C9-2776-44EC-BBD3-EE4096E5FE25}" destId="{1349EACE-F916-41AE-BD8C-24003D863D74}" srcOrd="2" destOrd="0" presId="urn:microsoft.com/office/officeart/2009/3/layout/HorizontalOrganizationChart"/>
    <dgm:cxn modelId="{A5F0232D-97B8-4C00-98AA-48D56564B6E4}" type="presParOf" srcId="{60F45F9C-670F-432F-9FB6-8B51B9242AF4}" destId="{6015458D-85EA-43F8-8FBF-5D76C2F2493D}" srcOrd="2" destOrd="0" presId="urn:microsoft.com/office/officeart/2009/3/layout/HorizontalOrganizationChart"/>
    <dgm:cxn modelId="{A5EFF666-D445-4515-8C26-514FF19149DD}" type="presParOf" srcId="{D8D3D532-7F2E-4D0C-8232-5B0FFC621587}" destId="{EBF86004-00C2-4A33-BAF0-71742AB47849}" srcOrd="2" destOrd="0" presId="urn:microsoft.com/office/officeart/2009/3/layout/HorizontalOrganizationChart"/>
    <dgm:cxn modelId="{76061A77-A38F-4588-A61D-1ADEC4BAEA35}" type="presParOf" srcId="{8EDA1815-1911-4C15-B763-4D0EEC97D461}" destId="{3F551E14-5746-495B-94C8-56BEFE91FDE8}" srcOrd="2" destOrd="0" presId="urn:microsoft.com/office/officeart/2009/3/layout/HorizontalOrganizationChart"/>
    <dgm:cxn modelId="{7C2882A5-786B-4611-B0ED-38528AF23513}" type="presParOf" srcId="{8EDA1815-1911-4C15-B763-4D0EEC97D461}" destId="{6C8AC87C-02F0-481C-95B5-BBF8C235E8F2}" srcOrd="3" destOrd="0" presId="urn:microsoft.com/office/officeart/2009/3/layout/HorizontalOrganizationChart"/>
    <dgm:cxn modelId="{7B7A4AEA-F13C-4C22-A6C9-F465F7C12098}" type="presParOf" srcId="{6C8AC87C-02F0-481C-95B5-BBF8C235E8F2}" destId="{F7DB99F5-A81A-413A-8EBF-95E6BBBF26DC}" srcOrd="0" destOrd="0" presId="urn:microsoft.com/office/officeart/2009/3/layout/HorizontalOrganizationChart"/>
    <dgm:cxn modelId="{AAAB65A6-6B2E-4412-BC24-A54BEB4AE127}" type="presParOf" srcId="{F7DB99F5-A81A-413A-8EBF-95E6BBBF26DC}" destId="{1EB85B11-384D-451E-8DE4-7C8269C5C8BF}" srcOrd="0" destOrd="0" presId="urn:microsoft.com/office/officeart/2009/3/layout/HorizontalOrganizationChart"/>
    <dgm:cxn modelId="{A7799B84-D563-46CF-BD1A-21D9C939D79A}" type="presParOf" srcId="{F7DB99F5-A81A-413A-8EBF-95E6BBBF26DC}" destId="{83EFF8D4-168C-475D-B816-47189C32D727}" srcOrd="1" destOrd="0" presId="urn:microsoft.com/office/officeart/2009/3/layout/HorizontalOrganizationChart"/>
    <dgm:cxn modelId="{8D375BF5-DE8F-425F-912A-1459D3AD651B}" type="presParOf" srcId="{6C8AC87C-02F0-481C-95B5-BBF8C235E8F2}" destId="{76578CD9-F399-4479-A0CB-C39319875A06}" srcOrd="1" destOrd="0" presId="urn:microsoft.com/office/officeart/2009/3/layout/HorizontalOrganizationChart"/>
    <dgm:cxn modelId="{3A243255-C3DE-4205-AB5E-4A7688EC929A}" type="presParOf" srcId="{76578CD9-F399-4479-A0CB-C39319875A06}" destId="{E424E0E8-6754-40BC-A87E-E0F73D65C7F6}" srcOrd="0" destOrd="0" presId="urn:microsoft.com/office/officeart/2009/3/layout/HorizontalOrganizationChart"/>
    <dgm:cxn modelId="{67B14E5D-64D5-446F-82C1-45C3E46D0334}" type="presParOf" srcId="{76578CD9-F399-4479-A0CB-C39319875A06}" destId="{A3F1FCE2-F21F-4CA9-89F9-1F441545B27F}" srcOrd="1" destOrd="0" presId="urn:microsoft.com/office/officeart/2009/3/layout/HorizontalOrganizationChart"/>
    <dgm:cxn modelId="{FA57CB43-2811-4E00-90D4-8F2DE5DBF6FA}" type="presParOf" srcId="{A3F1FCE2-F21F-4CA9-89F9-1F441545B27F}" destId="{19EBDAD5-B631-4276-A6E8-A1F9B1767265}" srcOrd="0" destOrd="0" presId="urn:microsoft.com/office/officeart/2009/3/layout/HorizontalOrganizationChart"/>
    <dgm:cxn modelId="{5FBBEF3F-BF2E-4832-93C2-8495DBFD5DBE}" type="presParOf" srcId="{19EBDAD5-B631-4276-A6E8-A1F9B1767265}" destId="{06F531E6-19D9-46EB-A958-08EE7C7E950B}" srcOrd="0" destOrd="0" presId="urn:microsoft.com/office/officeart/2009/3/layout/HorizontalOrganizationChart"/>
    <dgm:cxn modelId="{B4B2688A-7C0B-4AB0-AD83-EAA37FE8BDDF}" type="presParOf" srcId="{19EBDAD5-B631-4276-A6E8-A1F9B1767265}" destId="{5ADEBFAC-70F2-4EBE-8827-DBC139638B20}" srcOrd="1" destOrd="0" presId="urn:microsoft.com/office/officeart/2009/3/layout/HorizontalOrganizationChart"/>
    <dgm:cxn modelId="{F56C88BD-12C0-4F4B-AD4D-B07546298016}" type="presParOf" srcId="{A3F1FCE2-F21F-4CA9-89F9-1F441545B27F}" destId="{CF3B58F7-476B-4DA4-8EAF-DC122FB65A4D}" srcOrd="1" destOrd="0" presId="urn:microsoft.com/office/officeart/2009/3/layout/HorizontalOrganizationChart"/>
    <dgm:cxn modelId="{190E258D-A96D-4969-B01C-6922EE6909E2}" type="presParOf" srcId="{CF3B58F7-476B-4DA4-8EAF-DC122FB65A4D}" destId="{1E9D2589-32BA-4118-AC37-1A854605855B}" srcOrd="0" destOrd="0" presId="urn:microsoft.com/office/officeart/2009/3/layout/HorizontalOrganizationChart"/>
    <dgm:cxn modelId="{72A14EBF-E71E-4572-A698-6408BF7AF31F}" type="presParOf" srcId="{CF3B58F7-476B-4DA4-8EAF-DC122FB65A4D}" destId="{6215D7BA-19D6-452B-AC21-0A11D5E96C49}" srcOrd="1" destOrd="0" presId="urn:microsoft.com/office/officeart/2009/3/layout/HorizontalOrganizationChart"/>
    <dgm:cxn modelId="{AFA0150F-1403-4CA9-AB77-4828F7170DDB}" type="presParOf" srcId="{6215D7BA-19D6-452B-AC21-0A11D5E96C49}" destId="{6BEF186F-5B07-41B4-8675-E73D77249C6C}" srcOrd="0" destOrd="0" presId="urn:microsoft.com/office/officeart/2009/3/layout/HorizontalOrganizationChart"/>
    <dgm:cxn modelId="{3C1A7EC0-5F71-4D8E-8D3A-BF2BDE0BA235}" type="presParOf" srcId="{6BEF186F-5B07-41B4-8675-E73D77249C6C}" destId="{4836C6BF-D467-45C9-9D9A-01A269586019}" srcOrd="0" destOrd="0" presId="urn:microsoft.com/office/officeart/2009/3/layout/HorizontalOrganizationChart"/>
    <dgm:cxn modelId="{4FC08EF0-49FA-4849-A7E1-51103E49B931}" type="presParOf" srcId="{6BEF186F-5B07-41B4-8675-E73D77249C6C}" destId="{1C83A947-97EA-4A09-AF90-844A08A53A76}" srcOrd="1" destOrd="0" presId="urn:microsoft.com/office/officeart/2009/3/layout/HorizontalOrganizationChart"/>
    <dgm:cxn modelId="{5EB8DA54-F82F-4EDE-9137-02A16A32FF0E}" type="presParOf" srcId="{6215D7BA-19D6-452B-AC21-0A11D5E96C49}" destId="{A066AD00-B555-4889-AC8B-130C5DD24862}" srcOrd="1" destOrd="0" presId="urn:microsoft.com/office/officeart/2009/3/layout/HorizontalOrganizationChart"/>
    <dgm:cxn modelId="{8B938635-F3DA-4D5F-969F-B53999664554}" type="presParOf" srcId="{6215D7BA-19D6-452B-AC21-0A11D5E96C49}" destId="{62F903DD-ACA7-4FD6-9FA6-460DF9B43D74}" srcOrd="2" destOrd="0" presId="urn:microsoft.com/office/officeart/2009/3/layout/HorizontalOrganizationChart"/>
    <dgm:cxn modelId="{19B1053A-0434-4C08-8A53-77E89BA57D6D}" type="presParOf" srcId="{A3F1FCE2-F21F-4CA9-89F9-1F441545B27F}" destId="{BBDBE56D-4723-4C7A-81EA-D2FD0598293D}" srcOrd="2" destOrd="0" presId="urn:microsoft.com/office/officeart/2009/3/layout/HorizontalOrganizationChart"/>
    <dgm:cxn modelId="{272BFB68-F7DE-4ED8-87F5-BCC48A4634B6}" type="presParOf" srcId="{6C8AC87C-02F0-481C-95B5-BBF8C235E8F2}" destId="{7D94E53B-A2AA-4B52-BDE1-9089A61CD3A0}" srcOrd="2" destOrd="0" presId="urn:microsoft.com/office/officeart/2009/3/layout/HorizontalOrganizationChart"/>
    <dgm:cxn modelId="{5A33D990-C617-4A15-AE66-FE040B59994A}" type="presParOf" srcId="{F6E40A76-E97B-4757-AAA5-0430A9B48E53}" destId="{FB763100-74DA-4F2E-882B-FE04671E8892}" srcOrd="2" destOrd="0" presId="urn:microsoft.com/office/officeart/2009/3/layout/HorizontalOrganizationChart"/>
    <dgm:cxn modelId="{29092810-2E32-4C8F-AA29-4BB9A3D8244A}" type="presParOf" srcId="{700AB911-01D1-43FA-BFB6-C585432C0E4F}" destId="{140FF2C1-24F7-4E7C-9533-6BC8474DA27B}" srcOrd="2" destOrd="0" presId="urn:microsoft.com/office/officeart/2009/3/layout/HorizontalOrganizationChart"/>
    <dgm:cxn modelId="{A54B7B39-0696-48F9-AAF0-4083EFBFEDD2}" type="presParOf" srcId="{140FF2C1-24F7-4E7C-9533-6BC8474DA27B}" destId="{9510D2CE-DB95-4C8F-9EE1-B990345A2169}" srcOrd="0" destOrd="0" presId="urn:microsoft.com/office/officeart/2009/3/layout/HorizontalOrganizationChart"/>
    <dgm:cxn modelId="{5821B2CD-C4BC-4DE3-B926-E32E1CDD9244}" type="presParOf" srcId="{9510D2CE-DB95-4C8F-9EE1-B990345A2169}" destId="{E8166F83-8911-44F7-B05E-62020FC32DA7}" srcOrd="0" destOrd="0" presId="urn:microsoft.com/office/officeart/2009/3/layout/HorizontalOrganizationChart"/>
    <dgm:cxn modelId="{E4B7E8FF-1A01-4F53-9294-A794DA0B0897}" type="presParOf" srcId="{9510D2CE-DB95-4C8F-9EE1-B990345A2169}" destId="{6504AF48-5611-4262-9456-5F19A001B1E1}" srcOrd="1" destOrd="0" presId="urn:microsoft.com/office/officeart/2009/3/layout/HorizontalOrganizationChart"/>
    <dgm:cxn modelId="{25E0BAAF-2228-4C47-8073-67B00F6067F9}" type="presParOf" srcId="{140FF2C1-24F7-4E7C-9533-6BC8474DA27B}" destId="{CB33CFF1-B999-446D-9AC7-5567B9004F1B}" srcOrd="1" destOrd="0" presId="urn:microsoft.com/office/officeart/2009/3/layout/HorizontalOrganizationChart"/>
    <dgm:cxn modelId="{BB12247A-9E3F-4EB7-9A22-3F3B9FCD8DC2}" type="presParOf" srcId="{CB33CFF1-B999-446D-9AC7-5567B9004F1B}" destId="{D45C7973-B2CC-4B20-873E-0CC97CCA0776}" srcOrd="0" destOrd="0" presId="urn:microsoft.com/office/officeart/2009/3/layout/HorizontalOrganizationChart"/>
    <dgm:cxn modelId="{6BC69D29-F434-4946-A2B8-363C4BF66CA4}" type="presParOf" srcId="{CB33CFF1-B999-446D-9AC7-5567B9004F1B}" destId="{B7E101C2-E208-4925-BF0C-38F863EBB83B}" srcOrd="1" destOrd="0" presId="urn:microsoft.com/office/officeart/2009/3/layout/HorizontalOrganizationChart"/>
    <dgm:cxn modelId="{94057D88-9929-4A39-A213-995EBD9666DF}" type="presParOf" srcId="{B7E101C2-E208-4925-BF0C-38F863EBB83B}" destId="{A9DB23D1-C5D4-4346-92E8-DB32609A6651}" srcOrd="0" destOrd="0" presId="urn:microsoft.com/office/officeart/2009/3/layout/HorizontalOrganizationChart"/>
    <dgm:cxn modelId="{70A3E492-82C9-4F33-85B7-3ACB9F3D3337}" type="presParOf" srcId="{A9DB23D1-C5D4-4346-92E8-DB32609A6651}" destId="{E908F483-A0ED-4406-852A-DD327C6B99DB}" srcOrd="0" destOrd="0" presId="urn:microsoft.com/office/officeart/2009/3/layout/HorizontalOrganizationChart"/>
    <dgm:cxn modelId="{F1665B41-4A06-477F-B4E0-5C174978E991}" type="presParOf" srcId="{A9DB23D1-C5D4-4346-92E8-DB32609A6651}" destId="{FE4AD194-A9BE-4AB0-8467-2ED121532716}" srcOrd="1" destOrd="0" presId="urn:microsoft.com/office/officeart/2009/3/layout/HorizontalOrganizationChart"/>
    <dgm:cxn modelId="{57120513-A6FC-4748-9384-7912DD4E80C8}" type="presParOf" srcId="{B7E101C2-E208-4925-BF0C-38F863EBB83B}" destId="{C0CDD4C6-5F59-4B1C-BEA0-2243FD0364E1}" srcOrd="1" destOrd="0" presId="urn:microsoft.com/office/officeart/2009/3/layout/HorizontalOrganizationChart"/>
    <dgm:cxn modelId="{4F7BE322-B116-4E9B-A42D-7737B89E9907}" type="presParOf" srcId="{C0CDD4C6-5F59-4B1C-BEA0-2243FD0364E1}" destId="{7479FA4A-E3A2-443B-9351-ABFD963E3021}" srcOrd="0" destOrd="0" presId="urn:microsoft.com/office/officeart/2009/3/layout/HorizontalOrganizationChart"/>
    <dgm:cxn modelId="{DD864BF8-62D5-4261-A39A-24C191095D3B}" type="presParOf" srcId="{C0CDD4C6-5F59-4B1C-BEA0-2243FD0364E1}" destId="{8084A9DC-FE84-495C-A77B-47C3B42E6C74}" srcOrd="1" destOrd="0" presId="urn:microsoft.com/office/officeart/2009/3/layout/HorizontalOrganizationChart"/>
    <dgm:cxn modelId="{BD7F0946-D5E8-4E14-906C-768CD0923F7C}" type="presParOf" srcId="{8084A9DC-FE84-495C-A77B-47C3B42E6C74}" destId="{83B30A76-DC9C-4D63-B41F-2DDC8CC63EF3}" srcOrd="0" destOrd="0" presId="urn:microsoft.com/office/officeart/2009/3/layout/HorizontalOrganizationChart"/>
    <dgm:cxn modelId="{631174C4-D47A-4E3B-A940-92D2AB37401B}" type="presParOf" srcId="{83B30A76-DC9C-4D63-B41F-2DDC8CC63EF3}" destId="{D29B6C23-89C6-4E9B-BC6A-C005719D2C33}" srcOrd="0" destOrd="0" presId="urn:microsoft.com/office/officeart/2009/3/layout/HorizontalOrganizationChart"/>
    <dgm:cxn modelId="{298D5A0D-B928-4FAE-9BFF-0AE9872E3A23}" type="presParOf" srcId="{83B30A76-DC9C-4D63-B41F-2DDC8CC63EF3}" destId="{81D85FC9-3BB0-4D5F-96D6-74B8F9D7EAE5}" srcOrd="1" destOrd="0" presId="urn:microsoft.com/office/officeart/2009/3/layout/HorizontalOrganizationChart"/>
    <dgm:cxn modelId="{8DFB75D6-A179-432A-8437-774690E0E511}" type="presParOf" srcId="{8084A9DC-FE84-495C-A77B-47C3B42E6C74}" destId="{06351718-1AFA-44FE-AD36-3710DEC52110}" srcOrd="1" destOrd="0" presId="urn:microsoft.com/office/officeart/2009/3/layout/HorizontalOrganizationChart"/>
    <dgm:cxn modelId="{B356E983-C1F8-4514-A3A4-8356415B37D5}" type="presParOf" srcId="{06351718-1AFA-44FE-AD36-3710DEC52110}" destId="{8D5AB028-B10C-4E61-AEAE-3EA5946BA4F9}" srcOrd="0" destOrd="0" presId="urn:microsoft.com/office/officeart/2009/3/layout/HorizontalOrganizationChart"/>
    <dgm:cxn modelId="{5588FF96-E32F-4708-9630-48786D372713}" type="presParOf" srcId="{06351718-1AFA-44FE-AD36-3710DEC52110}" destId="{69126B59-CB48-4DCD-8F67-5FD8A384E1C7}" srcOrd="1" destOrd="0" presId="urn:microsoft.com/office/officeart/2009/3/layout/HorizontalOrganizationChart"/>
    <dgm:cxn modelId="{09CD56F2-0E30-4B2F-93F0-6989EF662A02}" type="presParOf" srcId="{69126B59-CB48-4DCD-8F67-5FD8A384E1C7}" destId="{F6852531-DCFA-416F-B052-4CCEA76D7648}" srcOrd="0" destOrd="0" presId="urn:microsoft.com/office/officeart/2009/3/layout/HorizontalOrganizationChart"/>
    <dgm:cxn modelId="{D8CBF7F7-7CE7-4395-9339-F987DCAA46E0}" type="presParOf" srcId="{F6852531-DCFA-416F-B052-4CCEA76D7648}" destId="{5A4DE8EB-FBA3-424D-A4B9-BFFB9321CD68}" srcOrd="0" destOrd="0" presId="urn:microsoft.com/office/officeart/2009/3/layout/HorizontalOrganizationChart"/>
    <dgm:cxn modelId="{32979C91-7237-4B1D-966A-BA9066524C6B}" type="presParOf" srcId="{F6852531-DCFA-416F-B052-4CCEA76D7648}" destId="{A47E442D-4296-4862-8DBA-A7DD7076E4AC}" srcOrd="1" destOrd="0" presId="urn:microsoft.com/office/officeart/2009/3/layout/HorizontalOrganizationChart"/>
    <dgm:cxn modelId="{4EE7D114-A818-496C-8293-F6B7AFD4CBB2}" type="presParOf" srcId="{69126B59-CB48-4DCD-8F67-5FD8A384E1C7}" destId="{C3E9D2D5-087C-4ADF-9564-5F2989DCEA3B}" srcOrd="1" destOrd="0" presId="urn:microsoft.com/office/officeart/2009/3/layout/HorizontalOrganizationChart"/>
    <dgm:cxn modelId="{D036E3F8-574C-490B-9988-D0FC37B74580}" type="presParOf" srcId="{69126B59-CB48-4DCD-8F67-5FD8A384E1C7}" destId="{9786A97D-995A-401A-8FB3-E8B14B43CE7B}" srcOrd="2" destOrd="0" presId="urn:microsoft.com/office/officeart/2009/3/layout/HorizontalOrganizationChart"/>
    <dgm:cxn modelId="{B8D9DADC-EF82-415E-B9E3-8DBC9C659CE3}" type="presParOf" srcId="{06351718-1AFA-44FE-AD36-3710DEC52110}" destId="{2958DB5D-B19F-4482-8F03-75DA35380A1A}" srcOrd="2" destOrd="0" presId="urn:microsoft.com/office/officeart/2009/3/layout/HorizontalOrganizationChart"/>
    <dgm:cxn modelId="{B1DD7E5A-DCDC-4663-9D68-A80E9A93579E}" type="presParOf" srcId="{06351718-1AFA-44FE-AD36-3710DEC52110}" destId="{48911B78-8169-4047-88B2-C3EF38D6AC3D}" srcOrd="3" destOrd="0" presId="urn:microsoft.com/office/officeart/2009/3/layout/HorizontalOrganizationChart"/>
    <dgm:cxn modelId="{4055781C-747C-4EEA-83A4-B4FEB938FBA3}" type="presParOf" srcId="{48911B78-8169-4047-88B2-C3EF38D6AC3D}" destId="{5AE2D61C-083F-48E0-A657-3C0B5E1B89FE}" srcOrd="0" destOrd="0" presId="urn:microsoft.com/office/officeart/2009/3/layout/HorizontalOrganizationChart"/>
    <dgm:cxn modelId="{7FFE3CD0-70B9-4365-8F07-43F0D2CC5C3D}" type="presParOf" srcId="{5AE2D61C-083F-48E0-A657-3C0B5E1B89FE}" destId="{ADD30923-0116-403C-BBA5-722E4341999C}" srcOrd="0" destOrd="0" presId="urn:microsoft.com/office/officeart/2009/3/layout/HorizontalOrganizationChart"/>
    <dgm:cxn modelId="{B404F192-E135-4E27-97C5-90BF2EBAFFFF}" type="presParOf" srcId="{5AE2D61C-083F-48E0-A657-3C0B5E1B89FE}" destId="{8A7EF19F-7CD6-4EA2-8AA1-2B3C986EBC93}" srcOrd="1" destOrd="0" presId="urn:microsoft.com/office/officeart/2009/3/layout/HorizontalOrganizationChart"/>
    <dgm:cxn modelId="{4485F0E0-48D8-4614-91BD-84EB7B994BD6}" type="presParOf" srcId="{48911B78-8169-4047-88B2-C3EF38D6AC3D}" destId="{17D4F61F-6EDD-4A31-BF06-E22242956433}" srcOrd="1" destOrd="0" presId="urn:microsoft.com/office/officeart/2009/3/layout/HorizontalOrganizationChart"/>
    <dgm:cxn modelId="{AD013444-0C6E-4C1F-A7D3-D45A8F2E45BD}" type="presParOf" srcId="{48911B78-8169-4047-88B2-C3EF38D6AC3D}" destId="{073339F9-89D0-43BB-930B-08901A30BB20}" srcOrd="2" destOrd="0" presId="urn:microsoft.com/office/officeart/2009/3/layout/HorizontalOrganizationChart"/>
    <dgm:cxn modelId="{8D700992-A6E3-47FE-8B36-E61808E09815}" type="presParOf" srcId="{8084A9DC-FE84-495C-A77B-47C3B42E6C74}" destId="{71C25AD8-5CA8-4D47-9ADF-3C0936CAECE3}" srcOrd="2" destOrd="0" presId="urn:microsoft.com/office/officeart/2009/3/layout/HorizontalOrganizationChart"/>
    <dgm:cxn modelId="{76859940-839F-41FE-9EAE-FD4C408A871E}" type="presParOf" srcId="{B7E101C2-E208-4925-BF0C-38F863EBB83B}" destId="{03D02593-4766-4A29-9492-8B4A9879966D}" srcOrd="2" destOrd="0" presId="urn:microsoft.com/office/officeart/2009/3/layout/HorizontalOrganizationChart"/>
    <dgm:cxn modelId="{68A98BBD-B915-4B57-882E-598AC4534131}" type="presParOf" srcId="{CB33CFF1-B999-446D-9AC7-5567B9004F1B}" destId="{99F01C06-B87E-4FCC-B25D-87E65093C167}" srcOrd="2" destOrd="0" presId="urn:microsoft.com/office/officeart/2009/3/layout/HorizontalOrganizationChart"/>
    <dgm:cxn modelId="{982EEEA8-CCC6-4324-83CD-04547F9AF03F}" type="presParOf" srcId="{CB33CFF1-B999-446D-9AC7-5567B9004F1B}" destId="{CEA18161-28B3-465A-A6C4-6D6D04B17CD5}" srcOrd="3" destOrd="0" presId="urn:microsoft.com/office/officeart/2009/3/layout/HorizontalOrganizationChart"/>
    <dgm:cxn modelId="{F29547C1-7B5D-4B91-8C57-CDAB21BDCF05}" type="presParOf" srcId="{CEA18161-28B3-465A-A6C4-6D6D04B17CD5}" destId="{645E2E28-7799-425B-8844-796A3A855A4E}" srcOrd="0" destOrd="0" presId="urn:microsoft.com/office/officeart/2009/3/layout/HorizontalOrganizationChart"/>
    <dgm:cxn modelId="{6F7DAACE-8B56-42AE-A80D-3469589F71A0}" type="presParOf" srcId="{645E2E28-7799-425B-8844-796A3A855A4E}" destId="{315203B8-54C2-45D8-85E0-686A3B266D39}" srcOrd="0" destOrd="0" presId="urn:microsoft.com/office/officeart/2009/3/layout/HorizontalOrganizationChart"/>
    <dgm:cxn modelId="{004093C6-1047-4A2B-84AF-23135ED03E22}" type="presParOf" srcId="{645E2E28-7799-425B-8844-796A3A855A4E}" destId="{F0823984-654F-422A-BD4F-67F35EB10330}" srcOrd="1" destOrd="0" presId="urn:microsoft.com/office/officeart/2009/3/layout/HorizontalOrganizationChart"/>
    <dgm:cxn modelId="{DDC27D05-A551-4891-9901-C19943A26C69}" type="presParOf" srcId="{CEA18161-28B3-465A-A6C4-6D6D04B17CD5}" destId="{B4547E1E-780C-452F-B617-FDA1B9CEEBB3}" srcOrd="1" destOrd="0" presId="urn:microsoft.com/office/officeart/2009/3/layout/HorizontalOrganizationChart"/>
    <dgm:cxn modelId="{3498A483-A7DF-4D6A-80D8-F91A307328D3}" type="presParOf" srcId="{B4547E1E-780C-452F-B617-FDA1B9CEEBB3}" destId="{6C198F0E-05C8-4482-AB17-05AE43AE720F}" srcOrd="0" destOrd="0" presId="urn:microsoft.com/office/officeart/2009/3/layout/HorizontalOrganizationChart"/>
    <dgm:cxn modelId="{0192609F-08BC-410A-829F-CBAA50DEA5D4}" type="presParOf" srcId="{B4547E1E-780C-452F-B617-FDA1B9CEEBB3}" destId="{34053576-C007-44B8-B42F-9AB82F0A214B}" srcOrd="1" destOrd="0" presId="urn:microsoft.com/office/officeart/2009/3/layout/HorizontalOrganizationChart"/>
    <dgm:cxn modelId="{FF6B1159-A716-4829-81FE-B872592C16BE}" type="presParOf" srcId="{34053576-C007-44B8-B42F-9AB82F0A214B}" destId="{DD867452-6C19-43B0-95B9-3C918C5CD1D0}" srcOrd="0" destOrd="0" presId="urn:microsoft.com/office/officeart/2009/3/layout/HorizontalOrganizationChart"/>
    <dgm:cxn modelId="{62F11E57-3FD2-4A56-A181-06B7D03E830C}" type="presParOf" srcId="{DD867452-6C19-43B0-95B9-3C918C5CD1D0}" destId="{BF65E2EF-A28C-442D-81C9-ED7A4203D66D}" srcOrd="0" destOrd="0" presId="urn:microsoft.com/office/officeart/2009/3/layout/HorizontalOrganizationChart"/>
    <dgm:cxn modelId="{2F063127-36E6-44B4-9D94-88620BAE53F2}" type="presParOf" srcId="{DD867452-6C19-43B0-95B9-3C918C5CD1D0}" destId="{534AC7B1-5DEA-4393-AA61-164D9C2B7D40}" srcOrd="1" destOrd="0" presId="urn:microsoft.com/office/officeart/2009/3/layout/HorizontalOrganizationChart"/>
    <dgm:cxn modelId="{1D118340-0206-4EA2-B067-97598E6076DE}" type="presParOf" srcId="{34053576-C007-44B8-B42F-9AB82F0A214B}" destId="{314F621B-DE75-4EF7-9E9D-D35D63F6908B}" srcOrd="1" destOrd="0" presId="urn:microsoft.com/office/officeart/2009/3/layout/HorizontalOrganizationChart"/>
    <dgm:cxn modelId="{84CF5032-D881-4530-9087-8DD886C0A961}" type="presParOf" srcId="{314F621B-DE75-4EF7-9E9D-D35D63F6908B}" destId="{106FD0FC-83BF-4968-A86F-EDC6CA3229AF}" srcOrd="0" destOrd="0" presId="urn:microsoft.com/office/officeart/2009/3/layout/HorizontalOrganizationChart"/>
    <dgm:cxn modelId="{22D0074C-53B1-4B64-A9FA-DA03272DB269}" type="presParOf" srcId="{314F621B-DE75-4EF7-9E9D-D35D63F6908B}" destId="{A3B79EA4-807B-40CD-BFF9-EFC20E88FC97}" srcOrd="1" destOrd="0" presId="urn:microsoft.com/office/officeart/2009/3/layout/HorizontalOrganizationChart"/>
    <dgm:cxn modelId="{65B145B2-2EB5-4061-918C-FF2E98C78087}" type="presParOf" srcId="{A3B79EA4-807B-40CD-BFF9-EFC20E88FC97}" destId="{1EFB6D23-8715-420B-B49B-6214F20BBCF9}" srcOrd="0" destOrd="0" presId="urn:microsoft.com/office/officeart/2009/3/layout/HorizontalOrganizationChart"/>
    <dgm:cxn modelId="{0E4FA840-886D-49D0-BE31-6F7E121E4A1E}" type="presParOf" srcId="{1EFB6D23-8715-420B-B49B-6214F20BBCF9}" destId="{D33D8AB8-59A4-4962-AB96-0A47E5BB0166}" srcOrd="0" destOrd="0" presId="urn:microsoft.com/office/officeart/2009/3/layout/HorizontalOrganizationChart"/>
    <dgm:cxn modelId="{7B768728-F584-484B-95B4-1E74E9FEC466}" type="presParOf" srcId="{1EFB6D23-8715-420B-B49B-6214F20BBCF9}" destId="{556D6F6D-9BCE-4761-BEDD-2C71DA7B1142}" srcOrd="1" destOrd="0" presId="urn:microsoft.com/office/officeart/2009/3/layout/HorizontalOrganizationChart"/>
    <dgm:cxn modelId="{1D325402-746D-4983-A68A-A06A96FD4FFC}" type="presParOf" srcId="{A3B79EA4-807B-40CD-BFF9-EFC20E88FC97}" destId="{221AB336-B000-4CF3-9EC7-E2EDC6A98F41}" srcOrd="1" destOrd="0" presId="urn:microsoft.com/office/officeart/2009/3/layout/HorizontalOrganizationChart"/>
    <dgm:cxn modelId="{7AD0E6AC-FA21-4C81-A915-89AA8CE92E69}" type="presParOf" srcId="{A3B79EA4-807B-40CD-BFF9-EFC20E88FC97}" destId="{674C840D-0306-4717-B7A5-0101F2A9965E}" srcOrd="2" destOrd="0" presId="urn:microsoft.com/office/officeart/2009/3/layout/HorizontalOrganizationChart"/>
    <dgm:cxn modelId="{C56A47DC-2443-40AF-8FD1-18E40E32E590}" type="presParOf" srcId="{34053576-C007-44B8-B42F-9AB82F0A214B}" destId="{068B753D-D8EE-44B3-BD0A-EA46D1BC4D80}" srcOrd="2" destOrd="0" presId="urn:microsoft.com/office/officeart/2009/3/layout/HorizontalOrganizationChart"/>
    <dgm:cxn modelId="{41B26645-78B8-462C-9E1E-18486DC0CFED}" type="presParOf" srcId="{CEA18161-28B3-465A-A6C4-6D6D04B17CD5}" destId="{AA87380C-88CE-4DBB-BA0A-8A2E2CBD074D}" srcOrd="2" destOrd="0" presId="urn:microsoft.com/office/officeart/2009/3/layout/HorizontalOrganizationChart"/>
    <dgm:cxn modelId="{DCEC6953-BB81-4CC0-8023-0B8670EE17E1}" type="presParOf" srcId="{CB33CFF1-B999-446D-9AC7-5567B9004F1B}" destId="{8777499C-D907-4189-83DD-027D65155F85}" srcOrd="4" destOrd="0" presId="urn:microsoft.com/office/officeart/2009/3/layout/HorizontalOrganizationChart"/>
    <dgm:cxn modelId="{C9B591EA-FB35-41C5-8963-9907A9C1265C}" type="presParOf" srcId="{CB33CFF1-B999-446D-9AC7-5567B9004F1B}" destId="{BD5E2A04-47DA-4C96-8413-5805E4A192D3}" srcOrd="5" destOrd="0" presId="urn:microsoft.com/office/officeart/2009/3/layout/HorizontalOrganizationChart"/>
    <dgm:cxn modelId="{DA874371-7A3F-4952-9320-B0BC4399C3C4}" type="presParOf" srcId="{BD5E2A04-47DA-4C96-8413-5805E4A192D3}" destId="{4EE1BA2E-E0F7-426A-93E9-851091CE438B}" srcOrd="0" destOrd="0" presId="urn:microsoft.com/office/officeart/2009/3/layout/HorizontalOrganizationChart"/>
    <dgm:cxn modelId="{27848D32-7537-45B7-B491-E1EF8B24FCA4}" type="presParOf" srcId="{4EE1BA2E-E0F7-426A-93E9-851091CE438B}" destId="{1E389885-038D-456B-AFA1-C6B9D931022B}" srcOrd="0" destOrd="0" presId="urn:microsoft.com/office/officeart/2009/3/layout/HorizontalOrganizationChart"/>
    <dgm:cxn modelId="{5E2BFB5C-9DEB-42CA-AD6E-296E6897BAF9}" type="presParOf" srcId="{4EE1BA2E-E0F7-426A-93E9-851091CE438B}" destId="{E4224D76-0B03-4096-A88A-85D513366BE7}" srcOrd="1" destOrd="0" presId="urn:microsoft.com/office/officeart/2009/3/layout/HorizontalOrganizationChart"/>
    <dgm:cxn modelId="{9ADC0BED-E4AD-4150-944F-2098E754F3E7}" type="presParOf" srcId="{BD5E2A04-47DA-4C96-8413-5805E4A192D3}" destId="{0CF9B5E1-6212-40DD-AD87-0CCDE7C1D4EC}" srcOrd="1" destOrd="0" presId="urn:microsoft.com/office/officeart/2009/3/layout/HorizontalOrganizationChart"/>
    <dgm:cxn modelId="{6DD3426C-81B3-479C-8120-60503BD57736}" type="presParOf" srcId="{0CF9B5E1-6212-40DD-AD87-0CCDE7C1D4EC}" destId="{9EC87E31-C3E5-4DDF-A882-0C883FB15D6B}" srcOrd="0" destOrd="0" presId="urn:microsoft.com/office/officeart/2009/3/layout/HorizontalOrganizationChart"/>
    <dgm:cxn modelId="{E63F6DF3-92BA-4AD8-B415-1FFA5235FA1A}" type="presParOf" srcId="{0CF9B5E1-6212-40DD-AD87-0CCDE7C1D4EC}" destId="{6C37447A-FF35-40FE-9CA3-64D537CAF3C5}" srcOrd="1" destOrd="0" presId="urn:microsoft.com/office/officeart/2009/3/layout/HorizontalOrganizationChart"/>
    <dgm:cxn modelId="{D18AD39B-2527-4B50-AEC7-889F851B0708}" type="presParOf" srcId="{6C37447A-FF35-40FE-9CA3-64D537CAF3C5}" destId="{1DB50503-79F7-4A83-AFBB-0BE1737595A4}" srcOrd="0" destOrd="0" presId="urn:microsoft.com/office/officeart/2009/3/layout/HorizontalOrganizationChart"/>
    <dgm:cxn modelId="{94F53BFA-EF78-45CA-A7FF-48283E54267C}" type="presParOf" srcId="{1DB50503-79F7-4A83-AFBB-0BE1737595A4}" destId="{FD40063D-70C4-4E46-A604-859A3E6D2648}" srcOrd="0" destOrd="0" presId="urn:microsoft.com/office/officeart/2009/3/layout/HorizontalOrganizationChart"/>
    <dgm:cxn modelId="{40119CFE-480C-4604-BAE1-AE424F2B4077}" type="presParOf" srcId="{1DB50503-79F7-4A83-AFBB-0BE1737595A4}" destId="{0E32B20C-B5AF-46E0-9ECC-6FD39EFE0BBE}" srcOrd="1" destOrd="0" presId="urn:microsoft.com/office/officeart/2009/3/layout/HorizontalOrganizationChart"/>
    <dgm:cxn modelId="{4E5680E2-BE5C-4F7B-8089-2218CC1FD312}" type="presParOf" srcId="{6C37447A-FF35-40FE-9CA3-64D537CAF3C5}" destId="{C779ABF8-A1D6-4BD9-B0B2-7E10FAF0298C}" srcOrd="1" destOrd="0" presId="urn:microsoft.com/office/officeart/2009/3/layout/HorizontalOrganizationChart"/>
    <dgm:cxn modelId="{97D7BE47-2538-408B-9909-72CDFB64D8B6}" type="presParOf" srcId="{C779ABF8-A1D6-4BD9-B0B2-7E10FAF0298C}" destId="{D6B7671F-A527-45DB-9D93-D7FA03B519FD}" srcOrd="0" destOrd="0" presId="urn:microsoft.com/office/officeart/2009/3/layout/HorizontalOrganizationChart"/>
    <dgm:cxn modelId="{E38FB8AF-F35C-4A8D-B0EC-FA086964566E}" type="presParOf" srcId="{C779ABF8-A1D6-4BD9-B0B2-7E10FAF0298C}" destId="{63B5C15E-57C0-4825-860E-CB680CFBFE55}" srcOrd="1" destOrd="0" presId="urn:microsoft.com/office/officeart/2009/3/layout/HorizontalOrganizationChart"/>
    <dgm:cxn modelId="{DF806768-8C6E-4E90-A076-F3089345831F}" type="presParOf" srcId="{63B5C15E-57C0-4825-860E-CB680CFBFE55}" destId="{E9E201B7-9CA5-4371-89EF-7D3DFF3D9FA5}" srcOrd="0" destOrd="0" presId="urn:microsoft.com/office/officeart/2009/3/layout/HorizontalOrganizationChart"/>
    <dgm:cxn modelId="{605B798A-B649-4DAC-8FEA-FA1C74A675BB}" type="presParOf" srcId="{E9E201B7-9CA5-4371-89EF-7D3DFF3D9FA5}" destId="{09FBA543-CA93-4DD1-A48D-60B750AB86EF}" srcOrd="0" destOrd="0" presId="urn:microsoft.com/office/officeart/2009/3/layout/HorizontalOrganizationChart"/>
    <dgm:cxn modelId="{C81AEB3B-2AF5-4616-A999-0A955A2CABA5}" type="presParOf" srcId="{E9E201B7-9CA5-4371-89EF-7D3DFF3D9FA5}" destId="{565ED7BB-B7EC-4C91-AEA0-FCEB1D7DE292}" srcOrd="1" destOrd="0" presId="urn:microsoft.com/office/officeart/2009/3/layout/HorizontalOrganizationChart"/>
    <dgm:cxn modelId="{3178B34A-3C78-4A64-A7A2-98A93012F82E}" type="presParOf" srcId="{63B5C15E-57C0-4825-860E-CB680CFBFE55}" destId="{A2F72CCC-886D-48C7-B855-827E90C2F296}" srcOrd="1" destOrd="0" presId="urn:microsoft.com/office/officeart/2009/3/layout/HorizontalOrganizationChart"/>
    <dgm:cxn modelId="{ED243870-E723-4D8F-811A-284E82340E0A}" type="presParOf" srcId="{63B5C15E-57C0-4825-860E-CB680CFBFE55}" destId="{6BB46A56-9B23-42CA-9191-B06584A7BABC}" srcOrd="2" destOrd="0" presId="urn:microsoft.com/office/officeart/2009/3/layout/HorizontalOrganizationChart"/>
    <dgm:cxn modelId="{84CEEB7B-6214-46DD-BCAB-D39D72581066}" type="presParOf" srcId="{6C37447A-FF35-40FE-9CA3-64D537CAF3C5}" destId="{49EBFDD3-B27B-4497-A752-056544CC7806}" srcOrd="2" destOrd="0" presId="urn:microsoft.com/office/officeart/2009/3/layout/HorizontalOrganizationChart"/>
    <dgm:cxn modelId="{8B24AFFC-3D55-4DDB-8ABD-CAEC2176C52B}" type="presParOf" srcId="{BD5E2A04-47DA-4C96-8413-5805E4A192D3}" destId="{81EC0505-4AC3-45C8-97D7-DCCB0A5A438D}" srcOrd="2" destOrd="0" presId="urn:microsoft.com/office/officeart/2009/3/layout/HorizontalOrganizationChart"/>
    <dgm:cxn modelId="{FE6D3E85-3719-44D7-B833-B465411639E4}" type="presParOf" srcId="{140FF2C1-24F7-4E7C-9533-6BC8474DA27B}" destId="{F31815FD-EDF6-4491-BE18-44E76BD5C289}" srcOrd="2" destOrd="0" presId="urn:microsoft.com/office/officeart/2009/3/layout/HorizontalOrganizationChart"/>
    <dgm:cxn modelId="{EF4FB1C7-3C73-440A-9FE6-9A0353413A23}" type="presParOf" srcId="{700AB911-01D1-43FA-BFB6-C585432C0E4F}" destId="{3B593AD8-8F46-47CC-848C-5930863B9FB8}" srcOrd="3" destOrd="0" presId="urn:microsoft.com/office/officeart/2009/3/layout/HorizontalOrganizationChart"/>
    <dgm:cxn modelId="{CD903F7F-4061-4EA6-835F-E1436D25B5BF}" type="presParOf" srcId="{3B593AD8-8F46-47CC-848C-5930863B9FB8}" destId="{3039BC99-088E-4B44-BA9F-7F4C04C0E13B}" srcOrd="0" destOrd="0" presId="urn:microsoft.com/office/officeart/2009/3/layout/HorizontalOrganizationChart"/>
    <dgm:cxn modelId="{E3BE1778-610F-41F9-8036-198B23B019F6}" type="presParOf" srcId="{3039BC99-088E-4B44-BA9F-7F4C04C0E13B}" destId="{8D06A99A-DB7A-4CB0-9C33-E64FF93794D2}" srcOrd="0" destOrd="0" presId="urn:microsoft.com/office/officeart/2009/3/layout/HorizontalOrganizationChart"/>
    <dgm:cxn modelId="{1FB6BF3D-F8F5-4ED1-AAE8-715AB4DEDF0D}" type="presParOf" srcId="{3039BC99-088E-4B44-BA9F-7F4C04C0E13B}" destId="{57690161-5214-4973-BB0C-0D6931BC27C4}" srcOrd="1" destOrd="0" presId="urn:microsoft.com/office/officeart/2009/3/layout/HorizontalOrganizationChart"/>
    <dgm:cxn modelId="{2156338C-72C7-4D0E-944C-033F4D834FE5}" type="presParOf" srcId="{3B593AD8-8F46-47CC-848C-5930863B9FB8}" destId="{5B0D48CC-72FB-4EDE-B68D-E4164086AFE7}" srcOrd="1" destOrd="0" presId="urn:microsoft.com/office/officeart/2009/3/layout/HorizontalOrganizationChart"/>
    <dgm:cxn modelId="{A8DC9724-0D1D-4A8A-A2C2-9DACED164E70}" type="presParOf" srcId="{5B0D48CC-72FB-4EDE-B68D-E4164086AFE7}" destId="{FE34D237-D0F7-4D39-8C0B-7600ADF4CF30}" srcOrd="0" destOrd="0" presId="urn:microsoft.com/office/officeart/2009/3/layout/HorizontalOrganizationChart"/>
    <dgm:cxn modelId="{6BBA277D-7C39-470A-91E0-1B8C712007CE}" type="presParOf" srcId="{5B0D48CC-72FB-4EDE-B68D-E4164086AFE7}" destId="{605743DA-3E56-41F9-BE1A-7A8BB4E41267}" srcOrd="1" destOrd="0" presId="urn:microsoft.com/office/officeart/2009/3/layout/HorizontalOrganizationChart"/>
    <dgm:cxn modelId="{EB42E1BB-8DCB-47AB-A19D-3113BB0E01C2}" type="presParOf" srcId="{605743DA-3E56-41F9-BE1A-7A8BB4E41267}" destId="{8F5D73CF-CAA1-4166-B67B-DEC8B49AF730}" srcOrd="0" destOrd="0" presId="urn:microsoft.com/office/officeart/2009/3/layout/HorizontalOrganizationChart"/>
    <dgm:cxn modelId="{C926E3B8-E1A2-48EA-AEE5-E294027F5BE0}" type="presParOf" srcId="{8F5D73CF-CAA1-4166-B67B-DEC8B49AF730}" destId="{883EED50-97E2-473C-AB4F-71811CD30DD6}" srcOrd="0" destOrd="0" presId="urn:microsoft.com/office/officeart/2009/3/layout/HorizontalOrganizationChart"/>
    <dgm:cxn modelId="{1EF4D96D-6570-4304-99C9-8FC013587C9F}" type="presParOf" srcId="{8F5D73CF-CAA1-4166-B67B-DEC8B49AF730}" destId="{3371C7FA-7D1E-4E07-BCE5-6FB5B7D91A0C}" srcOrd="1" destOrd="0" presId="urn:microsoft.com/office/officeart/2009/3/layout/HorizontalOrganizationChart"/>
    <dgm:cxn modelId="{28CEFB49-D173-4F27-BBF1-A78C37DF4B9B}" type="presParOf" srcId="{605743DA-3E56-41F9-BE1A-7A8BB4E41267}" destId="{C50525C2-9B7D-4703-90B5-80C76648363E}" srcOrd="1" destOrd="0" presId="urn:microsoft.com/office/officeart/2009/3/layout/HorizontalOrganizationChart"/>
    <dgm:cxn modelId="{46D6DE3A-30B3-4B9F-8F1A-9193EB37FE83}" type="presParOf" srcId="{C50525C2-9B7D-4703-90B5-80C76648363E}" destId="{207A9176-FC57-4155-936B-E34E7050FA0C}" srcOrd="0" destOrd="0" presId="urn:microsoft.com/office/officeart/2009/3/layout/HorizontalOrganizationChart"/>
    <dgm:cxn modelId="{4077EACD-F882-4648-A874-FDFEC789ADA2}" type="presParOf" srcId="{C50525C2-9B7D-4703-90B5-80C76648363E}" destId="{2420C5AE-6287-470B-B581-BBB1C0CB1E58}" srcOrd="1" destOrd="0" presId="urn:microsoft.com/office/officeart/2009/3/layout/HorizontalOrganizationChart"/>
    <dgm:cxn modelId="{21D54E05-7A5E-4941-89AD-4363DE5D0CC5}" type="presParOf" srcId="{2420C5AE-6287-470B-B581-BBB1C0CB1E58}" destId="{110A4209-6902-4B3D-B64B-909C2C8FE548}" srcOrd="0" destOrd="0" presId="urn:microsoft.com/office/officeart/2009/3/layout/HorizontalOrganizationChart"/>
    <dgm:cxn modelId="{20211AA1-8B32-426B-8571-3A60ECC4DC15}" type="presParOf" srcId="{110A4209-6902-4B3D-B64B-909C2C8FE548}" destId="{3EAE85E5-705E-472E-86B1-B83532AA611A}" srcOrd="0" destOrd="0" presId="urn:microsoft.com/office/officeart/2009/3/layout/HorizontalOrganizationChart"/>
    <dgm:cxn modelId="{78FF1A0C-4521-421B-A4A1-7B6EBDE98B25}" type="presParOf" srcId="{110A4209-6902-4B3D-B64B-909C2C8FE548}" destId="{9D3048EB-E90F-4152-BE33-D8D658F2B4C6}" srcOrd="1" destOrd="0" presId="urn:microsoft.com/office/officeart/2009/3/layout/HorizontalOrganizationChart"/>
    <dgm:cxn modelId="{CD7B342D-549C-420E-80D3-CBA1BA1D6A10}" type="presParOf" srcId="{2420C5AE-6287-470B-B581-BBB1C0CB1E58}" destId="{79DBFA48-01FD-4E73-8433-F2AF86077F17}" srcOrd="1" destOrd="0" presId="urn:microsoft.com/office/officeart/2009/3/layout/HorizontalOrganizationChart"/>
    <dgm:cxn modelId="{28FD7EDF-2409-4648-A5DC-FFE45F1AB217}" type="presParOf" srcId="{79DBFA48-01FD-4E73-8433-F2AF86077F17}" destId="{8DB418A0-1F9E-4D95-B65F-A90EA6109A8B}" srcOrd="0" destOrd="0" presId="urn:microsoft.com/office/officeart/2009/3/layout/HorizontalOrganizationChart"/>
    <dgm:cxn modelId="{13C2D75F-7241-4EDF-B8E7-29597D913B3A}" type="presParOf" srcId="{79DBFA48-01FD-4E73-8433-F2AF86077F17}" destId="{5C4F993E-AE25-449C-9354-B33EA41C13AD}" srcOrd="1" destOrd="0" presId="urn:microsoft.com/office/officeart/2009/3/layout/HorizontalOrganizationChart"/>
    <dgm:cxn modelId="{72A9B2E0-BD44-46E3-9A9A-BC4885789D3E}" type="presParOf" srcId="{5C4F993E-AE25-449C-9354-B33EA41C13AD}" destId="{D0B8E0DD-A9F7-4B37-BB64-911C73E99BEA}" srcOrd="0" destOrd="0" presId="urn:microsoft.com/office/officeart/2009/3/layout/HorizontalOrganizationChart"/>
    <dgm:cxn modelId="{D1C757C1-B228-4578-BF6A-78498E422E4B}" type="presParOf" srcId="{D0B8E0DD-A9F7-4B37-BB64-911C73E99BEA}" destId="{21FC6B81-5E8F-4F43-8432-F90871043045}" srcOrd="0" destOrd="0" presId="urn:microsoft.com/office/officeart/2009/3/layout/HorizontalOrganizationChart"/>
    <dgm:cxn modelId="{5094B3FA-86A1-4267-AD3B-B9622BFAD789}" type="presParOf" srcId="{D0B8E0DD-A9F7-4B37-BB64-911C73E99BEA}" destId="{33EB2888-C902-42DD-8973-222408C16F9D}" srcOrd="1" destOrd="0" presId="urn:microsoft.com/office/officeart/2009/3/layout/HorizontalOrganizationChart"/>
    <dgm:cxn modelId="{F4A37123-8EE7-4E33-9419-09CB425221C1}" type="presParOf" srcId="{5C4F993E-AE25-449C-9354-B33EA41C13AD}" destId="{07C8DE32-870F-46B9-95DE-97F1C125CE25}" srcOrd="1" destOrd="0" presId="urn:microsoft.com/office/officeart/2009/3/layout/HorizontalOrganizationChart"/>
    <dgm:cxn modelId="{D4124C85-FF3A-44FA-90D4-1D13E79FB951}" type="presParOf" srcId="{5C4F993E-AE25-449C-9354-B33EA41C13AD}" destId="{4B3B0132-8B23-4F48-84EA-4A751D25456A}" srcOrd="2" destOrd="0" presId="urn:microsoft.com/office/officeart/2009/3/layout/HorizontalOrganizationChart"/>
    <dgm:cxn modelId="{2EE69980-1DDD-4E26-872A-E1149C684047}" type="presParOf" srcId="{2420C5AE-6287-470B-B581-BBB1C0CB1E58}" destId="{695D5B7E-6E50-4B0C-88AC-15BA379808FB}" srcOrd="2" destOrd="0" presId="urn:microsoft.com/office/officeart/2009/3/layout/HorizontalOrganizationChart"/>
    <dgm:cxn modelId="{906083CA-2B31-4417-BC87-039B29F8A6E9}" type="presParOf" srcId="{605743DA-3E56-41F9-BE1A-7A8BB4E41267}" destId="{19A3B778-0473-4333-B29F-9398EEA0A782}" srcOrd="2" destOrd="0" presId="urn:microsoft.com/office/officeart/2009/3/layout/HorizontalOrganizationChart"/>
    <dgm:cxn modelId="{5D12BC74-91E3-48EB-B66A-20C7A864E6AF}" type="presParOf" srcId="{5B0D48CC-72FB-4EDE-B68D-E4164086AFE7}" destId="{37C9685F-3FA6-44D1-8E17-E97ED7498E6D}" srcOrd="2" destOrd="0" presId="urn:microsoft.com/office/officeart/2009/3/layout/HorizontalOrganizationChart"/>
    <dgm:cxn modelId="{B88FE72F-812F-403B-9E06-2FB6B1EF799D}" type="presParOf" srcId="{5B0D48CC-72FB-4EDE-B68D-E4164086AFE7}" destId="{DC504BB6-4332-4AD6-B0C7-BBD5C025DE9A}" srcOrd="3" destOrd="0" presId="urn:microsoft.com/office/officeart/2009/3/layout/HorizontalOrganizationChart"/>
    <dgm:cxn modelId="{19F2D610-92DF-40C1-8577-1ADCE6621F88}" type="presParOf" srcId="{DC504BB6-4332-4AD6-B0C7-BBD5C025DE9A}" destId="{21A41A8E-DAC7-43D5-9161-F75EC619673E}" srcOrd="0" destOrd="0" presId="urn:microsoft.com/office/officeart/2009/3/layout/HorizontalOrganizationChart"/>
    <dgm:cxn modelId="{4E81A384-E108-41DB-8D0A-1D7F6AEA4CD5}" type="presParOf" srcId="{21A41A8E-DAC7-43D5-9161-F75EC619673E}" destId="{10C8EF1C-68E2-4767-ACBA-A5DFDECC148F}" srcOrd="0" destOrd="0" presId="urn:microsoft.com/office/officeart/2009/3/layout/HorizontalOrganizationChart"/>
    <dgm:cxn modelId="{2EC23A2C-2E30-46BF-BCA1-A3DC867B7DC8}" type="presParOf" srcId="{21A41A8E-DAC7-43D5-9161-F75EC619673E}" destId="{435374F2-36E9-442A-AB26-93BC6E939898}" srcOrd="1" destOrd="0" presId="urn:microsoft.com/office/officeart/2009/3/layout/HorizontalOrganizationChart"/>
    <dgm:cxn modelId="{C1F879EB-4655-4551-93B0-0827DDAC609F}" type="presParOf" srcId="{DC504BB6-4332-4AD6-B0C7-BBD5C025DE9A}" destId="{80C8FA4A-DF62-44AB-85BE-968BDA299673}" srcOrd="1" destOrd="0" presId="urn:microsoft.com/office/officeart/2009/3/layout/HorizontalOrganizationChart"/>
    <dgm:cxn modelId="{4D511446-2EEE-4E27-919E-8182ABDCB12A}" type="presParOf" srcId="{80C8FA4A-DF62-44AB-85BE-968BDA299673}" destId="{A78CAA9A-FA1A-47A0-A57B-7171C774F976}" srcOrd="0" destOrd="0" presId="urn:microsoft.com/office/officeart/2009/3/layout/HorizontalOrganizationChart"/>
    <dgm:cxn modelId="{A5CC1D0C-9123-4222-AD63-430716208E95}" type="presParOf" srcId="{80C8FA4A-DF62-44AB-85BE-968BDA299673}" destId="{CEEBB2A3-6D70-41F8-8C84-99B46A1F2E01}" srcOrd="1" destOrd="0" presId="urn:microsoft.com/office/officeart/2009/3/layout/HorizontalOrganizationChart"/>
    <dgm:cxn modelId="{C9313C87-C790-40E6-83DF-CE4E05A4F27B}" type="presParOf" srcId="{CEEBB2A3-6D70-41F8-8C84-99B46A1F2E01}" destId="{11B54736-FF8B-4531-80C3-AB6FEA829E7A}" srcOrd="0" destOrd="0" presId="urn:microsoft.com/office/officeart/2009/3/layout/HorizontalOrganizationChart"/>
    <dgm:cxn modelId="{E4AB16D4-9421-4B24-8810-31BCCD748D6E}" type="presParOf" srcId="{11B54736-FF8B-4531-80C3-AB6FEA829E7A}" destId="{A85B5F91-277E-4C3E-A29C-293457ED19C2}" srcOrd="0" destOrd="0" presId="urn:microsoft.com/office/officeart/2009/3/layout/HorizontalOrganizationChart"/>
    <dgm:cxn modelId="{1ED6D570-C228-40A6-9D99-DF87C09DDB8F}" type="presParOf" srcId="{11B54736-FF8B-4531-80C3-AB6FEA829E7A}" destId="{155C05BA-1E3A-4428-ABEA-A6D02456CCBC}" srcOrd="1" destOrd="0" presId="urn:microsoft.com/office/officeart/2009/3/layout/HorizontalOrganizationChart"/>
    <dgm:cxn modelId="{0F2BD55E-53A0-44BC-BDCD-45E7BBA1B9DF}" type="presParOf" srcId="{CEEBB2A3-6D70-41F8-8C84-99B46A1F2E01}" destId="{84C65D4A-0E9E-442B-B323-52078F3F4549}" srcOrd="1" destOrd="0" presId="urn:microsoft.com/office/officeart/2009/3/layout/HorizontalOrganizationChart"/>
    <dgm:cxn modelId="{F7EF1ECF-DFF0-4834-9A36-048E2C519595}" type="presParOf" srcId="{84C65D4A-0E9E-442B-B323-52078F3F4549}" destId="{84788559-86E3-438D-8DC7-4E8258881442}" srcOrd="0" destOrd="0" presId="urn:microsoft.com/office/officeart/2009/3/layout/HorizontalOrganizationChart"/>
    <dgm:cxn modelId="{01A19485-8D0B-4194-83A7-92407E2B48D0}" type="presParOf" srcId="{84C65D4A-0E9E-442B-B323-52078F3F4549}" destId="{A47E5325-453D-49F9-9757-ACC2C7B0CDBC}" srcOrd="1" destOrd="0" presId="urn:microsoft.com/office/officeart/2009/3/layout/HorizontalOrganizationChart"/>
    <dgm:cxn modelId="{60A48822-025D-4A03-8589-4837A92179A1}" type="presParOf" srcId="{A47E5325-453D-49F9-9757-ACC2C7B0CDBC}" destId="{7ABEDA4A-02DD-405F-92CD-9D9A9B77822F}" srcOrd="0" destOrd="0" presId="urn:microsoft.com/office/officeart/2009/3/layout/HorizontalOrganizationChart"/>
    <dgm:cxn modelId="{049DB102-733F-4C72-A2F2-D7B14C401673}" type="presParOf" srcId="{7ABEDA4A-02DD-405F-92CD-9D9A9B77822F}" destId="{7FABD1C5-AFBA-4840-B0DE-7A809F2A8AC5}" srcOrd="0" destOrd="0" presId="urn:microsoft.com/office/officeart/2009/3/layout/HorizontalOrganizationChart"/>
    <dgm:cxn modelId="{AAB9D61F-FF18-47AF-87E9-94D6EDF23B51}" type="presParOf" srcId="{7ABEDA4A-02DD-405F-92CD-9D9A9B77822F}" destId="{575C3CEA-9DBE-4F2C-AFF0-E10D71DA59B9}" srcOrd="1" destOrd="0" presId="urn:microsoft.com/office/officeart/2009/3/layout/HorizontalOrganizationChart"/>
    <dgm:cxn modelId="{96D06943-346A-4182-91FB-0938AA98ABA8}" type="presParOf" srcId="{A47E5325-453D-49F9-9757-ACC2C7B0CDBC}" destId="{F83A7D46-08A4-4343-A082-F6A72DF1C209}" srcOrd="1" destOrd="0" presId="urn:microsoft.com/office/officeart/2009/3/layout/HorizontalOrganizationChart"/>
    <dgm:cxn modelId="{19F84B57-222B-49FD-AD46-4996AE78DB85}" type="presParOf" srcId="{A47E5325-453D-49F9-9757-ACC2C7B0CDBC}" destId="{DF950A44-22E9-40E1-A95F-CCC8B2613681}" srcOrd="2" destOrd="0" presId="urn:microsoft.com/office/officeart/2009/3/layout/HorizontalOrganizationChart"/>
    <dgm:cxn modelId="{1309C063-B47B-4638-87E8-91161C68A2BF}" type="presParOf" srcId="{CEEBB2A3-6D70-41F8-8C84-99B46A1F2E01}" destId="{E6767C15-6E61-4477-A1FB-42543635EF0C}" srcOrd="2" destOrd="0" presId="urn:microsoft.com/office/officeart/2009/3/layout/HorizontalOrganizationChart"/>
    <dgm:cxn modelId="{5C27B0D7-C3C7-49C4-BD98-465AC4810B38}" type="presParOf" srcId="{DC504BB6-4332-4AD6-B0C7-BBD5C025DE9A}" destId="{8CEAFE72-39C9-4C27-AE97-1D9CB4CB2DCF}" srcOrd="2" destOrd="0" presId="urn:microsoft.com/office/officeart/2009/3/layout/HorizontalOrganizationChart"/>
    <dgm:cxn modelId="{DBBCA925-7967-44E6-8E83-304F8430BCA3}" type="presParOf" srcId="{3B593AD8-8F46-47CC-848C-5930863B9FB8}" destId="{DD4A5514-9C0B-4A7C-A216-218D36C364B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F92B7-8B8D-482A-8059-D66DEE6EAC53}">
      <dsp:nvSpPr>
        <dsp:cNvPr id="0" name=""/>
        <dsp:cNvSpPr/>
      </dsp:nvSpPr>
      <dsp:spPr>
        <a:xfrm>
          <a:off x="8547946" y="2501121"/>
          <a:ext cx="91440" cy="465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5686"/>
              </a:lnTo>
            </a:path>
          </a:pathLst>
        </a:custGeom>
        <a:noFill/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AB282-9AF1-45E6-8EC3-071F81BD5901}">
      <dsp:nvSpPr>
        <dsp:cNvPr id="0" name=""/>
        <dsp:cNvSpPr/>
      </dsp:nvSpPr>
      <dsp:spPr>
        <a:xfrm>
          <a:off x="5658103" y="1018662"/>
          <a:ext cx="2935562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2935562" y="317352"/>
              </a:lnTo>
              <a:lnTo>
                <a:pt x="2935562" y="465686"/>
              </a:lnTo>
            </a:path>
          </a:pathLst>
        </a:custGeom>
        <a:noFill/>
        <a:ln w="190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C022AEF6-429B-4A20-A572-6D79E8F81FD8}">
      <dsp:nvSpPr>
        <dsp:cNvPr id="0" name=""/>
        <dsp:cNvSpPr/>
      </dsp:nvSpPr>
      <dsp:spPr>
        <a:xfrm>
          <a:off x="6590904" y="2501121"/>
          <a:ext cx="91440" cy="465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5686"/>
              </a:lnTo>
            </a:path>
          </a:pathLst>
        </a:custGeom>
        <a:noFill/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2720C-0E35-4A7C-9F5D-BC6746B19BAF}">
      <dsp:nvSpPr>
        <dsp:cNvPr id="0" name=""/>
        <dsp:cNvSpPr/>
      </dsp:nvSpPr>
      <dsp:spPr>
        <a:xfrm>
          <a:off x="5658103" y="1018662"/>
          <a:ext cx="978520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978520" y="317352"/>
              </a:lnTo>
              <a:lnTo>
                <a:pt x="978520" y="465686"/>
              </a:lnTo>
            </a:path>
          </a:pathLst>
        </a:custGeom>
        <a:noFill/>
        <a:ln w="190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FB5534E3-044D-4128-B8B8-BF412BECBC1F}">
      <dsp:nvSpPr>
        <dsp:cNvPr id="0" name=""/>
        <dsp:cNvSpPr/>
      </dsp:nvSpPr>
      <dsp:spPr>
        <a:xfrm>
          <a:off x="4679583" y="1018662"/>
          <a:ext cx="978520" cy="465686"/>
        </a:xfrm>
        <a:custGeom>
          <a:avLst/>
          <a:gdLst/>
          <a:ahLst/>
          <a:cxnLst/>
          <a:rect l="0" t="0" r="0" b="0"/>
          <a:pathLst>
            <a:path>
              <a:moveTo>
                <a:pt x="978520" y="0"/>
              </a:moveTo>
              <a:lnTo>
                <a:pt x="978520" y="317352"/>
              </a:lnTo>
              <a:lnTo>
                <a:pt x="0" y="317352"/>
              </a:lnTo>
              <a:lnTo>
                <a:pt x="0" y="465686"/>
              </a:lnTo>
            </a:path>
          </a:pathLst>
        </a:custGeom>
        <a:noFill/>
        <a:ln w="190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8DA75C2D-1C9A-4A77-BCFC-678A9481C3AA}">
      <dsp:nvSpPr>
        <dsp:cNvPr id="0" name=""/>
        <dsp:cNvSpPr/>
      </dsp:nvSpPr>
      <dsp:spPr>
        <a:xfrm>
          <a:off x="2722541" y="2501121"/>
          <a:ext cx="978520" cy="46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52"/>
              </a:lnTo>
              <a:lnTo>
                <a:pt x="978520" y="317352"/>
              </a:lnTo>
              <a:lnTo>
                <a:pt x="978520" y="465686"/>
              </a:lnTo>
            </a:path>
          </a:pathLst>
        </a:custGeom>
        <a:noFill/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8216F-94CC-4A64-9B03-28ECD14CA86E}">
      <dsp:nvSpPr>
        <dsp:cNvPr id="0" name=""/>
        <dsp:cNvSpPr/>
      </dsp:nvSpPr>
      <dsp:spPr>
        <a:xfrm>
          <a:off x="1744020" y="2501121"/>
          <a:ext cx="978520" cy="465686"/>
        </a:xfrm>
        <a:custGeom>
          <a:avLst/>
          <a:gdLst/>
          <a:ahLst/>
          <a:cxnLst/>
          <a:rect l="0" t="0" r="0" b="0"/>
          <a:pathLst>
            <a:path>
              <a:moveTo>
                <a:pt x="978520" y="0"/>
              </a:moveTo>
              <a:lnTo>
                <a:pt x="978520" y="317352"/>
              </a:lnTo>
              <a:lnTo>
                <a:pt x="0" y="317352"/>
              </a:lnTo>
              <a:lnTo>
                <a:pt x="0" y="465686"/>
              </a:lnTo>
            </a:path>
          </a:pathLst>
        </a:custGeom>
        <a:noFill/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D6E60-EE37-4DB5-A5D9-126D449F5B88}">
      <dsp:nvSpPr>
        <dsp:cNvPr id="0" name=""/>
        <dsp:cNvSpPr/>
      </dsp:nvSpPr>
      <dsp:spPr>
        <a:xfrm>
          <a:off x="2722541" y="1018662"/>
          <a:ext cx="2935562" cy="465686"/>
        </a:xfrm>
        <a:custGeom>
          <a:avLst/>
          <a:gdLst/>
          <a:ahLst/>
          <a:cxnLst/>
          <a:rect l="0" t="0" r="0" b="0"/>
          <a:pathLst>
            <a:path>
              <a:moveTo>
                <a:pt x="2935562" y="0"/>
              </a:moveTo>
              <a:lnTo>
                <a:pt x="2935562" y="317352"/>
              </a:lnTo>
              <a:lnTo>
                <a:pt x="0" y="317352"/>
              </a:lnTo>
              <a:lnTo>
                <a:pt x="0" y="465686"/>
              </a:lnTo>
            </a:path>
          </a:pathLst>
        </a:custGeom>
        <a:noFill/>
        <a:ln w="190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1D8CB01F-FBFC-43DA-8511-506944697176}">
      <dsp:nvSpPr>
        <dsp:cNvPr id="0" name=""/>
        <dsp:cNvSpPr/>
      </dsp:nvSpPr>
      <dsp:spPr>
        <a:xfrm>
          <a:off x="2900454" y="1890"/>
          <a:ext cx="1601215" cy="1016772"/>
        </a:xfrm>
        <a:prstGeom prst="roundRect">
          <a:avLst>
            <a:gd name="adj" fmla="val 10000"/>
          </a:avLst>
        </a:prstGeom>
        <a:solidFill>
          <a:srgbClr val="800000"/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28077A-D631-4DD7-A807-A414FA47A7BD}">
      <dsp:nvSpPr>
        <dsp:cNvPr id="0" name=""/>
        <dsp:cNvSpPr/>
      </dsp:nvSpPr>
      <dsp:spPr>
        <a:xfrm>
          <a:off x="3078367" y="17090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Création d’un capteur cardiaque</a:t>
          </a:r>
          <a:endParaRPr lang="en-US" sz="1900" kern="1200" dirty="0"/>
        </a:p>
      </dsp:txBody>
      <dsp:txXfrm>
        <a:off x="3108147" y="200687"/>
        <a:ext cx="1541655" cy="957212"/>
      </dsp:txXfrm>
    </dsp:sp>
    <dsp:sp modelId="{ECF660C2-5F88-48EF-9CE4-B19DD6FF9820}">
      <dsp:nvSpPr>
        <dsp:cNvPr id="0" name=""/>
        <dsp:cNvSpPr/>
      </dsp:nvSpPr>
      <dsp:spPr>
        <a:xfrm>
          <a:off x="4857496" y="1890"/>
          <a:ext cx="1601215" cy="101677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4BE442-80C1-42F9-8960-DB352489C204}">
      <dsp:nvSpPr>
        <dsp:cNvPr id="0" name=""/>
        <dsp:cNvSpPr/>
      </dsp:nvSpPr>
      <dsp:spPr>
        <a:xfrm>
          <a:off x="5035408" y="170907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4 modules :</a:t>
          </a:r>
          <a:endParaRPr lang="en-US" sz="1900" kern="1200" dirty="0"/>
        </a:p>
      </dsp:txBody>
      <dsp:txXfrm>
        <a:off x="5065188" y="200687"/>
        <a:ext cx="1541655" cy="957212"/>
      </dsp:txXfrm>
    </dsp:sp>
    <dsp:sp modelId="{0C38EFEF-8490-447C-892A-548365057AC9}">
      <dsp:nvSpPr>
        <dsp:cNvPr id="0" name=""/>
        <dsp:cNvSpPr/>
      </dsp:nvSpPr>
      <dsp:spPr>
        <a:xfrm>
          <a:off x="1921933" y="1484349"/>
          <a:ext cx="1601215" cy="1016772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B8B654-E5AB-4A14-971C-5EECCFACB932}">
      <dsp:nvSpPr>
        <dsp:cNvPr id="0" name=""/>
        <dsp:cNvSpPr/>
      </dsp:nvSpPr>
      <dsp:spPr>
        <a:xfrm>
          <a:off x="2099846" y="1653366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Capteur de pouls</a:t>
          </a:r>
          <a:endParaRPr lang="en-US" sz="1900" kern="1200" dirty="0"/>
        </a:p>
      </dsp:txBody>
      <dsp:txXfrm>
        <a:off x="2129626" y="1683146"/>
        <a:ext cx="1541655" cy="957212"/>
      </dsp:txXfrm>
    </dsp:sp>
    <dsp:sp modelId="{460D7B27-5E88-4306-8F25-689B0A0D84C0}">
      <dsp:nvSpPr>
        <dsp:cNvPr id="0" name=""/>
        <dsp:cNvSpPr/>
      </dsp:nvSpPr>
      <dsp:spPr>
        <a:xfrm>
          <a:off x="943413" y="2966808"/>
          <a:ext cx="1601215" cy="101677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8C5435-BEF0-48A5-8DFE-8FB5DEF746ED}">
      <dsp:nvSpPr>
        <dsp:cNvPr id="0" name=""/>
        <dsp:cNvSpPr/>
      </dsp:nvSpPr>
      <dsp:spPr>
        <a:xfrm>
          <a:off x="1121325" y="3135825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 dirty="0" err="1"/>
            <a:t>Données</a:t>
          </a:r>
          <a:r>
            <a:rPr lang="en-US" sz="1900" kern="1200" dirty="0"/>
            <a:t> </a:t>
          </a:r>
          <a:r>
            <a:rPr lang="en-US" sz="1900" kern="1200" dirty="0" err="1"/>
            <a:t>réelles</a:t>
          </a:r>
          <a:endParaRPr lang="en-US" sz="1900" kern="1200" dirty="0"/>
        </a:p>
      </dsp:txBody>
      <dsp:txXfrm>
        <a:off x="1151105" y="3165605"/>
        <a:ext cx="1541655" cy="957212"/>
      </dsp:txXfrm>
    </dsp:sp>
    <dsp:sp modelId="{EDE9FA90-BBC1-4AA9-B317-BFDC50584A1D}">
      <dsp:nvSpPr>
        <dsp:cNvPr id="0" name=""/>
        <dsp:cNvSpPr/>
      </dsp:nvSpPr>
      <dsp:spPr>
        <a:xfrm>
          <a:off x="2900454" y="2966808"/>
          <a:ext cx="1601215" cy="1016772"/>
        </a:xfrm>
        <a:prstGeom prst="roundRect">
          <a:avLst>
            <a:gd name="adj" fmla="val 10000"/>
          </a:avLst>
        </a:prstGeom>
        <a:solidFill>
          <a:srgbClr val="0099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D360E6-A09D-4606-BF8E-198CAC8F8D40}">
      <dsp:nvSpPr>
        <dsp:cNvPr id="0" name=""/>
        <dsp:cNvSpPr/>
      </dsp:nvSpPr>
      <dsp:spPr>
        <a:xfrm>
          <a:off x="3078367" y="3135825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 dirty="0" err="1"/>
            <a:t>Données</a:t>
          </a:r>
          <a:r>
            <a:rPr lang="en-US" sz="1900" kern="1200" dirty="0"/>
            <a:t> </a:t>
          </a:r>
          <a:r>
            <a:rPr lang="en-US" sz="1900" kern="1200" dirty="0" err="1"/>
            <a:t>simulées</a:t>
          </a:r>
          <a:endParaRPr lang="en-US" sz="1900" kern="1200" dirty="0"/>
        </a:p>
      </dsp:txBody>
      <dsp:txXfrm>
        <a:off x="3108147" y="3165605"/>
        <a:ext cx="1541655" cy="957212"/>
      </dsp:txXfrm>
    </dsp:sp>
    <dsp:sp modelId="{79FDD129-097E-434F-83AD-6D1CB699E180}">
      <dsp:nvSpPr>
        <dsp:cNvPr id="0" name=""/>
        <dsp:cNvSpPr/>
      </dsp:nvSpPr>
      <dsp:spPr>
        <a:xfrm>
          <a:off x="3878975" y="1484349"/>
          <a:ext cx="1601215" cy="101677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8B8A23-3BB4-4C5A-A399-FFD770E9B771}">
      <dsp:nvSpPr>
        <dsp:cNvPr id="0" name=""/>
        <dsp:cNvSpPr/>
      </dsp:nvSpPr>
      <dsp:spPr>
        <a:xfrm>
          <a:off x="4056888" y="1653366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Afficheur LED</a:t>
          </a:r>
          <a:endParaRPr lang="en-US" sz="1900" kern="1200" dirty="0"/>
        </a:p>
      </dsp:txBody>
      <dsp:txXfrm>
        <a:off x="4086668" y="1683146"/>
        <a:ext cx="1541655" cy="957212"/>
      </dsp:txXfrm>
    </dsp:sp>
    <dsp:sp modelId="{5CC83169-8713-4A3D-A8DE-76AFE49AA550}">
      <dsp:nvSpPr>
        <dsp:cNvPr id="0" name=""/>
        <dsp:cNvSpPr/>
      </dsp:nvSpPr>
      <dsp:spPr>
        <a:xfrm>
          <a:off x="5836016" y="1484349"/>
          <a:ext cx="1601215" cy="1016772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73C494-B6A9-4C19-A106-1764F15A2626}">
      <dsp:nvSpPr>
        <dsp:cNvPr id="0" name=""/>
        <dsp:cNvSpPr/>
      </dsp:nvSpPr>
      <dsp:spPr>
        <a:xfrm>
          <a:off x="6013929" y="1653366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Acquisition des données</a:t>
          </a:r>
          <a:endParaRPr lang="en-US" sz="1900" kern="1200" dirty="0"/>
        </a:p>
      </dsp:txBody>
      <dsp:txXfrm>
        <a:off x="6043709" y="1683146"/>
        <a:ext cx="1541655" cy="957212"/>
      </dsp:txXfrm>
    </dsp:sp>
    <dsp:sp modelId="{544860BD-7BBA-42E7-B887-E4E4561FB2F7}">
      <dsp:nvSpPr>
        <dsp:cNvPr id="0" name=""/>
        <dsp:cNvSpPr/>
      </dsp:nvSpPr>
      <dsp:spPr>
        <a:xfrm>
          <a:off x="5836016" y="2966808"/>
          <a:ext cx="1601215" cy="1016772"/>
        </a:xfrm>
        <a:prstGeom prst="roundRect">
          <a:avLst>
            <a:gd name="adj" fmla="val 10000"/>
          </a:avLst>
        </a:prstGeom>
        <a:solidFill>
          <a:srgbClr val="0066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06BDDE-C257-426A-95B2-50D00298E9DD}">
      <dsp:nvSpPr>
        <dsp:cNvPr id="0" name=""/>
        <dsp:cNvSpPr/>
      </dsp:nvSpPr>
      <dsp:spPr>
        <a:xfrm>
          <a:off x="6013929" y="3135825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Lecture des </a:t>
          </a:r>
          <a:r>
            <a:rPr lang="en-US" sz="1900" kern="1200" dirty="0" err="1"/>
            <a:t>données</a:t>
          </a:r>
          <a:r>
            <a:rPr lang="en-US" sz="1900" kern="1200" dirty="0"/>
            <a:t> </a:t>
          </a:r>
          <a:r>
            <a:rPr lang="en-US" sz="1900" kern="1200" dirty="0" err="1"/>
            <a:t>reçues</a:t>
          </a:r>
          <a:endParaRPr lang="en-US" sz="1900" kern="1200" dirty="0"/>
        </a:p>
      </dsp:txBody>
      <dsp:txXfrm>
        <a:off x="6043709" y="3165605"/>
        <a:ext cx="1541655" cy="957212"/>
      </dsp:txXfrm>
    </dsp:sp>
    <dsp:sp modelId="{CB8AEFDF-BA71-45D8-829F-DDAA9012402F}">
      <dsp:nvSpPr>
        <dsp:cNvPr id="0" name=""/>
        <dsp:cNvSpPr/>
      </dsp:nvSpPr>
      <dsp:spPr>
        <a:xfrm>
          <a:off x="7793058" y="1484349"/>
          <a:ext cx="1601215" cy="1016772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50800" dist="38100" dir="10800000" algn="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A5CF74-C3C8-4B63-BEE3-D727D73BE077}">
      <dsp:nvSpPr>
        <dsp:cNvPr id="0" name=""/>
        <dsp:cNvSpPr/>
      </dsp:nvSpPr>
      <dsp:spPr>
        <a:xfrm>
          <a:off x="7970971" y="1653366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Exploitation des données</a:t>
          </a:r>
          <a:endParaRPr lang="en-US" sz="1900" kern="1200" dirty="0"/>
        </a:p>
      </dsp:txBody>
      <dsp:txXfrm>
        <a:off x="8000751" y="1683146"/>
        <a:ext cx="1541655" cy="957212"/>
      </dsp:txXfrm>
    </dsp:sp>
    <dsp:sp modelId="{FA1FCF34-C9D7-4E55-AFA2-A611C1475BAF}">
      <dsp:nvSpPr>
        <dsp:cNvPr id="0" name=""/>
        <dsp:cNvSpPr/>
      </dsp:nvSpPr>
      <dsp:spPr>
        <a:xfrm>
          <a:off x="7793058" y="2966808"/>
          <a:ext cx="1601215" cy="1016772"/>
        </a:xfrm>
        <a:prstGeom prst="roundRect">
          <a:avLst>
            <a:gd name="adj" fmla="val 10000"/>
          </a:avLst>
        </a:prstGeom>
        <a:solidFill>
          <a:srgbClr val="0033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AD4B25-28D2-46E4-A44E-E9831DC07180}">
      <dsp:nvSpPr>
        <dsp:cNvPr id="0" name=""/>
        <dsp:cNvSpPr/>
      </dsp:nvSpPr>
      <dsp:spPr>
        <a:xfrm>
          <a:off x="7970971" y="3135825"/>
          <a:ext cx="1601215" cy="1016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Tri et recherche</a:t>
          </a:r>
        </a:p>
      </dsp:txBody>
      <dsp:txXfrm>
        <a:off x="8000751" y="3165605"/>
        <a:ext cx="1541655" cy="95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88559-86E3-438D-8DC7-4E8258881442}">
      <dsp:nvSpPr>
        <dsp:cNvPr id="0" name=""/>
        <dsp:cNvSpPr/>
      </dsp:nvSpPr>
      <dsp:spPr>
        <a:xfrm>
          <a:off x="7421448" y="6031568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171" y="45720"/>
              </a:lnTo>
              <a:lnTo>
                <a:pt x="126171" y="45723"/>
              </a:lnTo>
              <a:lnTo>
                <a:pt x="252342" y="4572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CAA9A-FA1A-47A0-A57B-7171C774F976}">
      <dsp:nvSpPr>
        <dsp:cNvPr id="0" name=""/>
        <dsp:cNvSpPr/>
      </dsp:nvSpPr>
      <dsp:spPr>
        <a:xfrm>
          <a:off x="5094116" y="6031568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662"/>
              </a:moveTo>
              <a:lnTo>
                <a:pt x="939446" y="46662"/>
              </a:lnTo>
              <a:lnTo>
                <a:pt x="939446" y="45720"/>
              </a:lnTo>
              <a:lnTo>
                <a:pt x="106561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9685F-3FA6-44D1-8E17-E97ED7498E6D}">
      <dsp:nvSpPr>
        <dsp:cNvPr id="0" name=""/>
        <dsp:cNvSpPr/>
      </dsp:nvSpPr>
      <dsp:spPr>
        <a:xfrm>
          <a:off x="1541030" y="5804007"/>
          <a:ext cx="1435275" cy="27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9103" y="0"/>
              </a:lnTo>
              <a:lnTo>
                <a:pt x="1309103" y="274223"/>
              </a:lnTo>
              <a:lnTo>
                <a:pt x="1435275" y="2742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418A0-1F9E-4D95-B65F-A90EA6109A8B}">
      <dsp:nvSpPr>
        <dsp:cNvPr id="0" name=""/>
        <dsp:cNvSpPr/>
      </dsp:nvSpPr>
      <dsp:spPr>
        <a:xfrm>
          <a:off x="7420439" y="5520606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A9176-FC57-4155-936B-E34E7050FA0C}">
      <dsp:nvSpPr>
        <dsp:cNvPr id="0" name=""/>
        <dsp:cNvSpPr/>
      </dsp:nvSpPr>
      <dsp:spPr>
        <a:xfrm>
          <a:off x="5093107" y="5520602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446" y="45720"/>
              </a:lnTo>
              <a:lnTo>
                <a:pt x="939446" y="45723"/>
              </a:lnTo>
              <a:lnTo>
                <a:pt x="1065618" y="4572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4D237-D0F7-4D39-8C0B-7600ADF4CF30}">
      <dsp:nvSpPr>
        <dsp:cNvPr id="0" name=""/>
        <dsp:cNvSpPr/>
      </dsp:nvSpPr>
      <dsp:spPr>
        <a:xfrm>
          <a:off x="1541030" y="5566322"/>
          <a:ext cx="1435275" cy="237684"/>
        </a:xfrm>
        <a:custGeom>
          <a:avLst/>
          <a:gdLst/>
          <a:ahLst/>
          <a:cxnLst/>
          <a:rect l="0" t="0" r="0" b="0"/>
          <a:pathLst>
            <a:path>
              <a:moveTo>
                <a:pt x="0" y="237684"/>
              </a:moveTo>
              <a:lnTo>
                <a:pt x="1309103" y="237684"/>
              </a:lnTo>
              <a:lnTo>
                <a:pt x="1309103" y="0"/>
              </a:lnTo>
              <a:lnTo>
                <a:pt x="14352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7671F-A527-45DB-9D93-D7FA03B519FD}">
      <dsp:nvSpPr>
        <dsp:cNvPr id="0" name=""/>
        <dsp:cNvSpPr/>
      </dsp:nvSpPr>
      <dsp:spPr>
        <a:xfrm>
          <a:off x="7404024" y="5025425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87E31-C3E5-4DDF-A882-0C883FB15D6B}">
      <dsp:nvSpPr>
        <dsp:cNvPr id="0" name=""/>
        <dsp:cNvSpPr/>
      </dsp:nvSpPr>
      <dsp:spPr>
        <a:xfrm>
          <a:off x="5076692" y="5025425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6561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7499C-D907-4189-83DD-027D65155F85}">
      <dsp:nvSpPr>
        <dsp:cNvPr id="0" name=""/>
        <dsp:cNvSpPr/>
      </dsp:nvSpPr>
      <dsp:spPr>
        <a:xfrm>
          <a:off x="1541030" y="4400852"/>
          <a:ext cx="1435275" cy="670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9103" y="0"/>
              </a:lnTo>
              <a:lnTo>
                <a:pt x="1309103" y="670293"/>
              </a:lnTo>
              <a:lnTo>
                <a:pt x="1435275" y="67029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FD0FC-83BF-4968-A86F-EDC6CA3229AF}">
      <dsp:nvSpPr>
        <dsp:cNvPr id="0" name=""/>
        <dsp:cNvSpPr/>
      </dsp:nvSpPr>
      <dsp:spPr>
        <a:xfrm>
          <a:off x="7403015" y="4411161"/>
          <a:ext cx="252342" cy="120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71" y="0"/>
              </a:lnTo>
              <a:lnTo>
                <a:pt x="126171" y="120426"/>
              </a:lnTo>
              <a:lnTo>
                <a:pt x="252342" y="1204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98F0E-05C8-4482-AB17-05AE43AE720F}">
      <dsp:nvSpPr>
        <dsp:cNvPr id="0" name=""/>
        <dsp:cNvSpPr/>
      </dsp:nvSpPr>
      <dsp:spPr>
        <a:xfrm>
          <a:off x="5075683" y="4365437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446" y="45720"/>
              </a:lnTo>
              <a:lnTo>
                <a:pt x="939446" y="45723"/>
              </a:lnTo>
              <a:lnTo>
                <a:pt x="1065618" y="4572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01C06-B87E-4FCC-B25D-87E65093C167}">
      <dsp:nvSpPr>
        <dsp:cNvPr id="0" name=""/>
        <dsp:cNvSpPr/>
      </dsp:nvSpPr>
      <dsp:spPr>
        <a:xfrm>
          <a:off x="1541030" y="4355132"/>
          <a:ext cx="14352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09103" y="45720"/>
              </a:lnTo>
              <a:lnTo>
                <a:pt x="1309103" y="56025"/>
              </a:lnTo>
              <a:lnTo>
                <a:pt x="1435275" y="560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8DB5D-B19F-4482-8F03-75DA35380A1A}">
      <dsp:nvSpPr>
        <dsp:cNvPr id="0" name=""/>
        <dsp:cNvSpPr/>
      </dsp:nvSpPr>
      <dsp:spPr>
        <a:xfrm>
          <a:off x="7403015" y="3714803"/>
          <a:ext cx="256872" cy="270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700" y="0"/>
              </a:lnTo>
              <a:lnTo>
                <a:pt x="130700" y="270448"/>
              </a:lnTo>
              <a:lnTo>
                <a:pt x="256872" y="2704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AB028-B10C-4E61-AEAE-3EA5946BA4F9}">
      <dsp:nvSpPr>
        <dsp:cNvPr id="0" name=""/>
        <dsp:cNvSpPr/>
      </dsp:nvSpPr>
      <dsp:spPr>
        <a:xfrm>
          <a:off x="7403015" y="3443535"/>
          <a:ext cx="252342" cy="271268"/>
        </a:xfrm>
        <a:custGeom>
          <a:avLst/>
          <a:gdLst/>
          <a:ahLst/>
          <a:cxnLst/>
          <a:rect l="0" t="0" r="0" b="0"/>
          <a:pathLst>
            <a:path>
              <a:moveTo>
                <a:pt x="0" y="271268"/>
              </a:moveTo>
              <a:lnTo>
                <a:pt x="126171" y="271268"/>
              </a:lnTo>
              <a:lnTo>
                <a:pt x="126171" y="0"/>
              </a:lnTo>
              <a:lnTo>
                <a:pt x="25234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9FA4A-E3A2-443B-9351-ABFD963E3021}">
      <dsp:nvSpPr>
        <dsp:cNvPr id="0" name=""/>
        <dsp:cNvSpPr/>
      </dsp:nvSpPr>
      <dsp:spPr>
        <a:xfrm>
          <a:off x="5075683" y="3669079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446" y="45720"/>
              </a:lnTo>
              <a:lnTo>
                <a:pt x="939446" y="45723"/>
              </a:lnTo>
              <a:lnTo>
                <a:pt x="1065618" y="4572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C7973-B2CC-4B20-873E-0CC97CCA0776}">
      <dsp:nvSpPr>
        <dsp:cNvPr id="0" name=""/>
        <dsp:cNvSpPr/>
      </dsp:nvSpPr>
      <dsp:spPr>
        <a:xfrm>
          <a:off x="1541030" y="3714799"/>
          <a:ext cx="1435275" cy="686052"/>
        </a:xfrm>
        <a:custGeom>
          <a:avLst/>
          <a:gdLst/>
          <a:ahLst/>
          <a:cxnLst/>
          <a:rect l="0" t="0" r="0" b="0"/>
          <a:pathLst>
            <a:path>
              <a:moveTo>
                <a:pt x="0" y="686052"/>
              </a:moveTo>
              <a:lnTo>
                <a:pt x="1309103" y="686052"/>
              </a:lnTo>
              <a:lnTo>
                <a:pt x="1309103" y="0"/>
              </a:lnTo>
              <a:lnTo>
                <a:pt x="14352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D2589-32BA-4118-AC37-1A854605855B}">
      <dsp:nvSpPr>
        <dsp:cNvPr id="0" name=""/>
        <dsp:cNvSpPr/>
      </dsp:nvSpPr>
      <dsp:spPr>
        <a:xfrm>
          <a:off x="7385603" y="2871063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4E0E8-6754-40BC-A87E-E0F73D65C7F6}">
      <dsp:nvSpPr>
        <dsp:cNvPr id="0" name=""/>
        <dsp:cNvSpPr/>
      </dsp:nvSpPr>
      <dsp:spPr>
        <a:xfrm>
          <a:off x="5058271" y="2868169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446" y="45720"/>
              </a:lnTo>
              <a:lnTo>
                <a:pt x="939446" y="48613"/>
              </a:lnTo>
              <a:lnTo>
                <a:pt x="1065618" y="486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51E14-5746-495B-94C8-56BEFE91FDE8}">
      <dsp:nvSpPr>
        <dsp:cNvPr id="0" name=""/>
        <dsp:cNvSpPr/>
      </dsp:nvSpPr>
      <dsp:spPr>
        <a:xfrm>
          <a:off x="1541030" y="2646331"/>
          <a:ext cx="1435275" cy="267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9103" y="0"/>
              </a:lnTo>
              <a:lnTo>
                <a:pt x="1309103" y="267558"/>
              </a:lnTo>
              <a:lnTo>
                <a:pt x="1435275" y="2675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702A4-9C70-49A1-ABDA-80F1071BFFAC}">
      <dsp:nvSpPr>
        <dsp:cNvPr id="0" name=""/>
        <dsp:cNvSpPr/>
      </dsp:nvSpPr>
      <dsp:spPr>
        <a:xfrm>
          <a:off x="7386587" y="2343492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539"/>
              </a:moveTo>
              <a:lnTo>
                <a:pt x="126171" y="46539"/>
              </a:lnTo>
              <a:lnTo>
                <a:pt x="126171" y="45720"/>
              </a:lnTo>
              <a:lnTo>
                <a:pt x="252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E7B90-800B-4B3E-8562-EB7B2D95FB07}">
      <dsp:nvSpPr>
        <dsp:cNvPr id="0" name=""/>
        <dsp:cNvSpPr/>
      </dsp:nvSpPr>
      <dsp:spPr>
        <a:xfrm>
          <a:off x="5059255" y="2342476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446" y="45720"/>
              </a:lnTo>
              <a:lnTo>
                <a:pt x="939446" y="47555"/>
              </a:lnTo>
              <a:lnTo>
                <a:pt x="1065618" y="4755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859AF1-31E0-4A5B-BCB7-8C48D52C7C94}">
      <dsp:nvSpPr>
        <dsp:cNvPr id="0" name=""/>
        <dsp:cNvSpPr/>
      </dsp:nvSpPr>
      <dsp:spPr>
        <a:xfrm>
          <a:off x="1541030" y="2388196"/>
          <a:ext cx="1435275" cy="258134"/>
        </a:xfrm>
        <a:custGeom>
          <a:avLst/>
          <a:gdLst/>
          <a:ahLst/>
          <a:cxnLst/>
          <a:rect l="0" t="0" r="0" b="0"/>
          <a:pathLst>
            <a:path>
              <a:moveTo>
                <a:pt x="0" y="258134"/>
              </a:moveTo>
              <a:lnTo>
                <a:pt x="1309103" y="258134"/>
              </a:lnTo>
              <a:lnTo>
                <a:pt x="1309103" y="0"/>
              </a:lnTo>
              <a:lnTo>
                <a:pt x="14352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98DD6-ED47-416D-844C-7244C3685454}">
      <dsp:nvSpPr>
        <dsp:cNvPr id="0" name=""/>
        <dsp:cNvSpPr/>
      </dsp:nvSpPr>
      <dsp:spPr>
        <a:xfrm>
          <a:off x="7387798" y="1809668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3067BE-49A3-42E8-AB18-3EF9B5AFD864}">
      <dsp:nvSpPr>
        <dsp:cNvPr id="0" name=""/>
        <dsp:cNvSpPr/>
      </dsp:nvSpPr>
      <dsp:spPr>
        <a:xfrm>
          <a:off x="5060467" y="1809668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7"/>
              </a:moveTo>
              <a:lnTo>
                <a:pt x="939446" y="45727"/>
              </a:lnTo>
              <a:lnTo>
                <a:pt x="939446" y="45720"/>
              </a:lnTo>
              <a:lnTo>
                <a:pt x="106561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D61FB-7C8B-4FEA-A846-7B00F3AF8603}">
      <dsp:nvSpPr>
        <dsp:cNvPr id="0" name=""/>
        <dsp:cNvSpPr/>
      </dsp:nvSpPr>
      <dsp:spPr>
        <a:xfrm>
          <a:off x="1541030" y="1610446"/>
          <a:ext cx="1435275" cy="244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9103" y="0"/>
              </a:lnTo>
              <a:lnTo>
                <a:pt x="1309103" y="244948"/>
              </a:lnTo>
              <a:lnTo>
                <a:pt x="1435275" y="2449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DC8D4-3B49-4106-B9E5-B5812B82579F}">
      <dsp:nvSpPr>
        <dsp:cNvPr id="0" name=""/>
        <dsp:cNvSpPr/>
      </dsp:nvSpPr>
      <dsp:spPr>
        <a:xfrm>
          <a:off x="7387798" y="1307414"/>
          <a:ext cx="252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31"/>
              </a:moveTo>
              <a:lnTo>
                <a:pt x="126171" y="45731"/>
              </a:lnTo>
              <a:lnTo>
                <a:pt x="126171" y="45720"/>
              </a:lnTo>
              <a:lnTo>
                <a:pt x="252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BA4BA-19EE-4881-98CC-36B61BAF4412}">
      <dsp:nvSpPr>
        <dsp:cNvPr id="0" name=""/>
        <dsp:cNvSpPr/>
      </dsp:nvSpPr>
      <dsp:spPr>
        <a:xfrm>
          <a:off x="5060467" y="1280077"/>
          <a:ext cx="1065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446" y="45720"/>
              </a:lnTo>
              <a:lnTo>
                <a:pt x="939446" y="73068"/>
              </a:lnTo>
              <a:lnTo>
                <a:pt x="1065618" y="7306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04394-1C21-483D-8CC3-BA6B9C086A3D}">
      <dsp:nvSpPr>
        <dsp:cNvPr id="0" name=""/>
        <dsp:cNvSpPr/>
      </dsp:nvSpPr>
      <dsp:spPr>
        <a:xfrm>
          <a:off x="7387798" y="828711"/>
          <a:ext cx="2670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179"/>
              </a:moveTo>
              <a:lnTo>
                <a:pt x="140882" y="49179"/>
              </a:lnTo>
              <a:lnTo>
                <a:pt x="140882" y="45720"/>
              </a:lnTo>
              <a:lnTo>
                <a:pt x="26705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8FD2F-5519-4E6D-AC16-FDD7F7DFF267}">
      <dsp:nvSpPr>
        <dsp:cNvPr id="0" name=""/>
        <dsp:cNvSpPr/>
      </dsp:nvSpPr>
      <dsp:spPr>
        <a:xfrm>
          <a:off x="5060467" y="877891"/>
          <a:ext cx="1065618" cy="447905"/>
        </a:xfrm>
        <a:custGeom>
          <a:avLst/>
          <a:gdLst/>
          <a:ahLst/>
          <a:cxnLst/>
          <a:rect l="0" t="0" r="0" b="0"/>
          <a:pathLst>
            <a:path>
              <a:moveTo>
                <a:pt x="0" y="447905"/>
              </a:moveTo>
              <a:lnTo>
                <a:pt x="939446" y="447905"/>
              </a:lnTo>
              <a:lnTo>
                <a:pt x="939446" y="0"/>
              </a:lnTo>
              <a:lnTo>
                <a:pt x="106561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A500C-811E-4EE6-A9A0-9A0C1C4030F4}">
      <dsp:nvSpPr>
        <dsp:cNvPr id="0" name=""/>
        <dsp:cNvSpPr/>
      </dsp:nvSpPr>
      <dsp:spPr>
        <a:xfrm>
          <a:off x="1541030" y="1325797"/>
          <a:ext cx="1435275" cy="284649"/>
        </a:xfrm>
        <a:custGeom>
          <a:avLst/>
          <a:gdLst/>
          <a:ahLst/>
          <a:cxnLst/>
          <a:rect l="0" t="0" r="0" b="0"/>
          <a:pathLst>
            <a:path>
              <a:moveTo>
                <a:pt x="0" y="284649"/>
              </a:moveTo>
              <a:lnTo>
                <a:pt x="1309103" y="284649"/>
              </a:lnTo>
              <a:lnTo>
                <a:pt x="1309103" y="0"/>
              </a:lnTo>
              <a:lnTo>
                <a:pt x="14352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78FB3-E71C-43AF-8C24-6F7AFD30EBE9}">
      <dsp:nvSpPr>
        <dsp:cNvPr id="0" name=""/>
        <dsp:cNvSpPr/>
      </dsp:nvSpPr>
      <dsp:spPr>
        <a:xfrm>
          <a:off x="7392277" y="336794"/>
          <a:ext cx="2611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116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E677E-E516-45B9-9103-A64DD4001482}">
      <dsp:nvSpPr>
        <dsp:cNvPr id="0" name=""/>
        <dsp:cNvSpPr/>
      </dsp:nvSpPr>
      <dsp:spPr>
        <a:xfrm>
          <a:off x="5060467" y="382514"/>
          <a:ext cx="1070097" cy="451654"/>
        </a:xfrm>
        <a:custGeom>
          <a:avLst/>
          <a:gdLst/>
          <a:ahLst/>
          <a:cxnLst/>
          <a:rect l="0" t="0" r="0" b="0"/>
          <a:pathLst>
            <a:path>
              <a:moveTo>
                <a:pt x="0" y="451654"/>
              </a:moveTo>
              <a:lnTo>
                <a:pt x="943925" y="451654"/>
              </a:lnTo>
              <a:lnTo>
                <a:pt x="943925" y="0"/>
              </a:lnTo>
              <a:lnTo>
                <a:pt x="1070097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FF16E-AA06-499B-B259-5471E82B3CA0}">
      <dsp:nvSpPr>
        <dsp:cNvPr id="0" name=""/>
        <dsp:cNvSpPr/>
      </dsp:nvSpPr>
      <dsp:spPr>
        <a:xfrm>
          <a:off x="1541030" y="834169"/>
          <a:ext cx="1435275" cy="776277"/>
        </a:xfrm>
        <a:custGeom>
          <a:avLst/>
          <a:gdLst/>
          <a:ahLst/>
          <a:cxnLst/>
          <a:rect l="0" t="0" r="0" b="0"/>
          <a:pathLst>
            <a:path>
              <a:moveTo>
                <a:pt x="0" y="776277"/>
              </a:moveTo>
              <a:lnTo>
                <a:pt x="1309103" y="776277"/>
              </a:lnTo>
              <a:lnTo>
                <a:pt x="1309103" y="0"/>
              </a:lnTo>
              <a:lnTo>
                <a:pt x="14352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920B9-7F93-4D5E-9582-E2CF19C6B2FE}">
      <dsp:nvSpPr>
        <dsp:cNvPr id="0" name=""/>
        <dsp:cNvSpPr/>
      </dsp:nvSpPr>
      <dsp:spPr>
        <a:xfrm>
          <a:off x="279316" y="1418035"/>
          <a:ext cx="1261713" cy="384822"/>
        </a:xfrm>
        <a:prstGeom prst="rect">
          <a:avLst/>
        </a:prstGeom>
        <a:solidFill>
          <a:srgbClr val="FF99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Joël DIDIER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79316" y="1418035"/>
        <a:ext cx="1261713" cy="384822"/>
      </dsp:txXfrm>
    </dsp:sp>
    <dsp:sp modelId="{2FB0D544-2CDC-45A6-9B0E-681BB357D124}">
      <dsp:nvSpPr>
        <dsp:cNvPr id="0" name=""/>
        <dsp:cNvSpPr/>
      </dsp:nvSpPr>
      <dsp:spPr>
        <a:xfrm>
          <a:off x="2976305" y="641758"/>
          <a:ext cx="2084161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Module 1 - Cardio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641758"/>
        <a:ext cx="2084161" cy="384822"/>
      </dsp:txXfrm>
    </dsp:sp>
    <dsp:sp modelId="{FC5F8A9D-B4F7-400D-AEE7-1E898DE7BB73}">
      <dsp:nvSpPr>
        <dsp:cNvPr id="0" name=""/>
        <dsp:cNvSpPr/>
      </dsp:nvSpPr>
      <dsp:spPr>
        <a:xfrm>
          <a:off x="6130564" y="190103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Partie I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30564" y="190103"/>
        <a:ext cx="1261713" cy="384822"/>
      </dsp:txXfrm>
    </dsp:sp>
    <dsp:sp modelId="{66E0C69C-0A6E-49CB-BBC9-9879B48D8159}">
      <dsp:nvSpPr>
        <dsp:cNvPr id="0" name=""/>
        <dsp:cNvSpPr/>
      </dsp:nvSpPr>
      <dsp:spPr>
        <a:xfrm>
          <a:off x="7653440" y="190103"/>
          <a:ext cx="1797134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Montage du capteur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53440" y="190103"/>
        <a:ext cx="1797134" cy="384822"/>
      </dsp:txXfrm>
    </dsp:sp>
    <dsp:sp modelId="{910D38E8-CF65-4B09-B309-93118AB37B02}">
      <dsp:nvSpPr>
        <dsp:cNvPr id="0" name=""/>
        <dsp:cNvSpPr/>
      </dsp:nvSpPr>
      <dsp:spPr>
        <a:xfrm>
          <a:off x="2976305" y="1133386"/>
          <a:ext cx="2084161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2 – Cœur de </a:t>
          </a:r>
          <a:r>
            <a:rPr lang="fr-FR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LEDs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1133386"/>
        <a:ext cx="2084161" cy="384822"/>
      </dsp:txXfrm>
    </dsp:sp>
    <dsp:sp modelId="{D7A8C33C-D250-43B1-9C4C-BD7CF3E7B1A4}">
      <dsp:nvSpPr>
        <dsp:cNvPr id="0" name=""/>
        <dsp:cNvSpPr/>
      </dsp:nvSpPr>
      <dsp:spPr>
        <a:xfrm>
          <a:off x="6126085" y="685480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Partie I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6085" y="685480"/>
        <a:ext cx="1261713" cy="384822"/>
      </dsp:txXfrm>
    </dsp:sp>
    <dsp:sp modelId="{D1776192-21B8-41AC-A4EE-668BA6206395}">
      <dsp:nvSpPr>
        <dsp:cNvPr id="0" name=""/>
        <dsp:cNvSpPr/>
      </dsp:nvSpPr>
      <dsp:spPr>
        <a:xfrm>
          <a:off x="7654853" y="682020"/>
          <a:ext cx="1797134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Montage de l’afficheur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54853" y="682020"/>
        <a:ext cx="1797134" cy="384822"/>
      </dsp:txXfrm>
    </dsp:sp>
    <dsp:sp modelId="{780BC49B-E601-4F59-8524-BA269C7D2DBB}">
      <dsp:nvSpPr>
        <dsp:cNvPr id="0" name=""/>
        <dsp:cNvSpPr/>
      </dsp:nvSpPr>
      <dsp:spPr>
        <a:xfrm>
          <a:off x="6126085" y="1160734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Partie III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6085" y="1160734"/>
        <a:ext cx="1261713" cy="384822"/>
      </dsp:txXfrm>
    </dsp:sp>
    <dsp:sp modelId="{460B791F-F6B8-44AA-AB35-CC8276273322}">
      <dsp:nvSpPr>
        <dsp:cNvPr id="0" name=""/>
        <dsp:cNvSpPr/>
      </dsp:nvSpPr>
      <dsp:spPr>
        <a:xfrm>
          <a:off x="7640141" y="1160723"/>
          <a:ext cx="1819428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Générateur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de Code</a:t>
          </a:r>
        </a:p>
      </dsp:txBody>
      <dsp:txXfrm>
        <a:off x="7640141" y="1160723"/>
        <a:ext cx="1819428" cy="384822"/>
      </dsp:txXfrm>
    </dsp:sp>
    <dsp:sp modelId="{4FDE97B2-6623-4189-96D0-12AA84BD8A0C}">
      <dsp:nvSpPr>
        <dsp:cNvPr id="0" name=""/>
        <dsp:cNvSpPr/>
      </dsp:nvSpPr>
      <dsp:spPr>
        <a:xfrm>
          <a:off x="2976305" y="1662984"/>
          <a:ext cx="2084161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4 –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Traitement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des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données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1662984"/>
        <a:ext cx="2084161" cy="384822"/>
      </dsp:txXfrm>
    </dsp:sp>
    <dsp:sp modelId="{12879A2C-17DC-4717-A5D8-D60B68FF7628}">
      <dsp:nvSpPr>
        <dsp:cNvPr id="0" name=""/>
        <dsp:cNvSpPr/>
      </dsp:nvSpPr>
      <dsp:spPr>
        <a:xfrm>
          <a:off x="6126085" y="1662976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6085" y="1662976"/>
        <a:ext cx="1261713" cy="384822"/>
      </dsp:txXfrm>
    </dsp:sp>
    <dsp:sp modelId="{B5A71847-29E1-437B-B6D9-D0E5495F6D0C}">
      <dsp:nvSpPr>
        <dsp:cNvPr id="0" name=""/>
        <dsp:cNvSpPr/>
      </dsp:nvSpPr>
      <dsp:spPr>
        <a:xfrm>
          <a:off x="7640141" y="1662976"/>
          <a:ext cx="1814634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Programme C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40141" y="1662976"/>
        <a:ext cx="1814634" cy="384822"/>
      </dsp:txXfrm>
    </dsp:sp>
    <dsp:sp modelId="{9A990AC1-FD37-4486-8EA5-C7C89D4AE872}">
      <dsp:nvSpPr>
        <dsp:cNvPr id="0" name=""/>
        <dsp:cNvSpPr/>
      </dsp:nvSpPr>
      <dsp:spPr>
        <a:xfrm>
          <a:off x="279316" y="2453919"/>
          <a:ext cx="1261713" cy="384822"/>
        </a:xfrm>
        <a:prstGeom prst="rect">
          <a:avLst/>
        </a:prstGeom>
        <a:solidFill>
          <a:srgbClr val="FF99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Philippe BURLET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79316" y="2453919"/>
        <a:ext cx="1261713" cy="384822"/>
      </dsp:txXfrm>
    </dsp:sp>
    <dsp:sp modelId="{D9D67238-8E3B-4287-A5CF-2B3B11C746F1}">
      <dsp:nvSpPr>
        <dsp:cNvPr id="0" name=""/>
        <dsp:cNvSpPr/>
      </dsp:nvSpPr>
      <dsp:spPr>
        <a:xfrm>
          <a:off x="2976305" y="2195785"/>
          <a:ext cx="2082950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Module 1 - Cardio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2195785"/>
        <a:ext cx="2082950" cy="384822"/>
      </dsp:txXfrm>
    </dsp:sp>
    <dsp:sp modelId="{DC4E40D4-5E79-474B-A5D6-D9A708DE490F}">
      <dsp:nvSpPr>
        <dsp:cNvPr id="0" name=""/>
        <dsp:cNvSpPr/>
      </dsp:nvSpPr>
      <dsp:spPr>
        <a:xfrm>
          <a:off x="6124873" y="2197620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Partie I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4873" y="2197620"/>
        <a:ext cx="1261713" cy="384822"/>
      </dsp:txXfrm>
    </dsp:sp>
    <dsp:sp modelId="{EB02FE39-B33E-444C-A392-978608CFDC50}">
      <dsp:nvSpPr>
        <dsp:cNvPr id="0" name=""/>
        <dsp:cNvSpPr/>
      </dsp:nvSpPr>
      <dsp:spPr>
        <a:xfrm>
          <a:off x="7638930" y="2196801"/>
          <a:ext cx="1820640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Montage du capteur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38930" y="2196801"/>
        <a:ext cx="1820640" cy="384822"/>
      </dsp:txXfrm>
    </dsp:sp>
    <dsp:sp modelId="{1EB85B11-384D-451E-8DE4-7C8269C5C8BF}">
      <dsp:nvSpPr>
        <dsp:cNvPr id="0" name=""/>
        <dsp:cNvSpPr/>
      </dsp:nvSpPr>
      <dsp:spPr>
        <a:xfrm>
          <a:off x="2976305" y="2721478"/>
          <a:ext cx="2081966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4 –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Traitement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des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données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2721478"/>
        <a:ext cx="2081966" cy="384822"/>
      </dsp:txXfrm>
    </dsp:sp>
    <dsp:sp modelId="{06F531E6-19D9-46EB-A958-08EE7C7E950B}">
      <dsp:nvSpPr>
        <dsp:cNvPr id="0" name=""/>
        <dsp:cNvSpPr/>
      </dsp:nvSpPr>
      <dsp:spPr>
        <a:xfrm>
          <a:off x="6123889" y="2724372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23889" y="2724372"/>
        <a:ext cx="1261713" cy="384822"/>
      </dsp:txXfrm>
    </dsp:sp>
    <dsp:sp modelId="{4836C6BF-D467-45C9-9D9A-01A269586019}">
      <dsp:nvSpPr>
        <dsp:cNvPr id="0" name=""/>
        <dsp:cNvSpPr/>
      </dsp:nvSpPr>
      <dsp:spPr>
        <a:xfrm>
          <a:off x="7637946" y="2724372"/>
          <a:ext cx="1804200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Programme C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37946" y="2724372"/>
        <a:ext cx="1804200" cy="384822"/>
      </dsp:txXfrm>
    </dsp:sp>
    <dsp:sp modelId="{E8166F83-8911-44F7-B05E-62020FC32DA7}">
      <dsp:nvSpPr>
        <dsp:cNvPr id="0" name=""/>
        <dsp:cNvSpPr/>
      </dsp:nvSpPr>
      <dsp:spPr>
        <a:xfrm>
          <a:off x="279316" y="4208440"/>
          <a:ext cx="1261713" cy="384822"/>
        </a:xfrm>
        <a:prstGeom prst="rect">
          <a:avLst/>
        </a:prstGeom>
        <a:solidFill>
          <a:srgbClr val="FF99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Vicente VAZ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79316" y="4208440"/>
        <a:ext cx="1261713" cy="384822"/>
      </dsp:txXfrm>
    </dsp:sp>
    <dsp:sp modelId="{E908F483-A0ED-4406-852A-DD327C6B99DB}">
      <dsp:nvSpPr>
        <dsp:cNvPr id="0" name=""/>
        <dsp:cNvSpPr/>
      </dsp:nvSpPr>
      <dsp:spPr>
        <a:xfrm>
          <a:off x="2976305" y="3522388"/>
          <a:ext cx="2099378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1 – Cardio</a:t>
          </a:r>
        </a:p>
      </dsp:txBody>
      <dsp:txXfrm>
        <a:off x="2976305" y="3522388"/>
        <a:ext cx="2099378" cy="384822"/>
      </dsp:txXfrm>
    </dsp:sp>
    <dsp:sp modelId="{D29B6C23-89C6-4E9B-BC6A-C005719D2C33}">
      <dsp:nvSpPr>
        <dsp:cNvPr id="0" name=""/>
        <dsp:cNvSpPr/>
      </dsp:nvSpPr>
      <dsp:spPr>
        <a:xfrm>
          <a:off x="6141301" y="3522392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Partie</a:t>
          </a:r>
          <a:r>
            <a:rPr lang="en-US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 II</a:t>
          </a:r>
        </a:p>
      </dsp:txBody>
      <dsp:txXfrm>
        <a:off x="6141301" y="3522392"/>
        <a:ext cx="1261713" cy="384822"/>
      </dsp:txXfrm>
    </dsp:sp>
    <dsp:sp modelId="{5A4DE8EB-FBA3-424D-A4B9-BFFB9321CD68}">
      <dsp:nvSpPr>
        <dsp:cNvPr id="0" name=""/>
        <dsp:cNvSpPr/>
      </dsp:nvSpPr>
      <dsp:spPr>
        <a:xfrm>
          <a:off x="7655357" y="3251123"/>
          <a:ext cx="1786775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Simulateur</a:t>
          </a:r>
          <a:r>
            <a:rPr lang="en-US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pouls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55357" y="3251123"/>
        <a:ext cx="1786775" cy="384822"/>
      </dsp:txXfrm>
    </dsp:sp>
    <dsp:sp modelId="{ADD30923-0116-403C-BBA5-722E4341999C}">
      <dsp:nvSpPr>
        <dsp:cNvPr id="0" name=""/>
        <dsp:cNvSpPr/>
      </dsp:nvSpPr>
      <dsp:spPr>
        <a:xfrm>
          <a:off x="7659887" y="3792841"/>
          <a:ext cx="1786788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Calcul</a:t>
          </a:r>
          <a:r>
            <a:rPr lang="en-US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 du </a:t>
          </a: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pouls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659887" y="3792841"/>
        <a:ext cx="1786788" cy="384822"/>
      </dsp:txXfrm>
    </dsp:sp>
    <dsp:sp modelId="{315203B8-54C2-45D8-85E0-686A3B266D39}">
      <dsp:nvSpPr>
        <dsp:cNvPr id="0" name=""/>
        <dsp:cNvSpPr/>
      </dsp:nvSpPr>
      <dsp:spPr>
        <a:xfrm>
          <a:off x="2976305" y="4218745"/>
          <a:ext cx="2099378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2 – Cœur de </a:t>
          </a:r>
          <a:r>
            <a:rPr lang="fr-FR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LEDs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4218745"/>
        <a:ext cx="2099378" cy="384822"/>
      </dsp:txXfrm>
    </dsp:sp>
    <dsp:sp modelId="{BF65E2EF-A28C-442D-81C9-ED7A4203D66D}">
      <dsp:nvSpPr>
        <dsp:cNvPr id="0" name=""/>
        <dsp:cNvSpPr/>
      </dsp:nvSpPr>
      <dsp:spPr>
        <a:xfrm>
          <a:off x="6141301" y="4218749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Partie</a:t>
          </a:r>
          <a:r>
            <a:rPr lang="en-US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 II</a:t>
          </a:r>
        </a:p>
      </dsp:txBody>
      <dsp:txXfrm>
        <a:off x="6141301" y="4218749"/>
        <a:ext cx="1261713" cy="384822"/>
      </dsp:txXfrm>
    </dsp:sp>
    <dsp:sp modelId="{D33D8AB8-59A4-4962-AB96-0A47E5BB0166}">
      <dsp:nvSpPr>
        <dsp:cNvPr id="0" name=""/>
        <dsp:cNvSpPr/>
      </dsp:nvSpPr>
      <dsp:spPr>
        <a:xfrm>
          <a:off x="7655357" y="4339176"/>
          <a:ext cx="1801929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Gestion </a:t>
          </a:r>
          <a:r>
            <a:rPr lang="en-US" sz="12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Affichage</a:t>
          </a:r>
          <a:r>
            <a:rPr lang="en-US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 LEDs</a:t>
          </a:r>
        </a:p>
      </dsp:txBody>
      <dsp:txXfrm>
        <a:off x="7655357" y="4339176"/>
        <a:ext cx="1801929" cy="384822"/>
      </dsp:txXfrm>
    </dsp:sp>
    <dsp:sp modelId="{1E389885-038D-456B-AFA1-C6B9D931022B}">
      <dsp:nvSpPr>
        <dsp:cNvPr id="0" name=""/>
        <dsp:cNvSpPr/>
      </dsp:nvSpPr>
      <dsp:spPr>
        <a:xfrm>
          <a:off x="2976305" y="4878734"/>
          <a:ext cx="2100387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4 –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Traitement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des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données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4878734"/>
        <a:ext cx="2100387" cy="384822"/>
      </dsp:txXfrm>
    </dsp:sp>
    <dsp:sp modelId="{FD40063D-70C4-4E46-A604-859A3E6D2648}">
      <dsp:nvSpPr>
        <dsp:cNvPr id="0" name=""/>
        <dsp:cNvSpPr/>
      </dsp:nvSpPr>
      <dsp:spPr>
        <a:xfrm>
          <a:off x="6142310" y="4878734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42310" y="4878734"/>
        <a:ext cx="1261713" cy="384822"/>
      </dsp:txXfrm>
    </dsp:sp>
    <dsp:sp modelId="{09FBA543-CA93-4DD1-A48D-60B750AB86EF}">
      <dsp:nvSpPr>
        <dsp:cNvPr id="0" name=""/>
        <dsp:cNvSpPr/>
      </dsp:nvSpPr>
      <dsp:spPr>
        <a:xfrm>
          <a:off x="7656367" y="4878734"/>
          <a:ext cx="1803203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Programme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C</a:t>
          </a:r>
        </a:p>
      </dsp:txBody>
      <dsp:txXfrm>
        <a:off x="7656367" y="4878734"/>
        <a:ext cx="1803203" cy="384822"/>
      </dsp:txXfrm>
    </dsp:sp>
    <dsp:sp modelId="{8D06A99A-DB7A-4CB0-9C33-E64FF93794D2}">
      <dsp:nvSpPr>
        <dsp:cNvPr id="0" name=""/>
        <dsp:cNvSpPr/>
      </dsp:nvSpPr>
      <dsp:spPr>
        <a:xfrm>
          <a:off x="279316" y="5611596"/>
          <a:ext cx="1261713" cy="384822"/>
        </a:xfrm>
        <a:prstGeom prst="rect">
          <a:avLst/>
        </a:prstGeom>
        <a:solidFill>
          <a:srgbClr val="FF99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latin typeface="Segoe UI" panose="020B0502040204020203" pitchFamily="34" charset="0"/>
              <a:cs typeface="Segoe UI" panose="020B0502040204020203" pitchFamily="34" charset="0"/>
            </a:rPr>
            <a:t>Louis MARJOLET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79316" y="5611596"/>
        <a:ext cx="1261713" cy="384822"/>
      </dsp:txXfrm>
    </dsp:sp>
    <dsp:sp modelId="{883EED50-97E2-473C-AB4F-71811CD30DD6}">
      <dsp:nvSpPr>
        <dsp:cNvPr id="0" name=""/>
        <dsp:cNvSpPr/>
      </dsp:nvSpPr>
      <dsp:spPr>
        <a:xfrm>
          <a:off x="2976305" y="5373911"/>
          <a:ext cx="2116802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Module 2 – Cœur de </a:t>
          </a:r>
          <a:r>
            <a:rPr lang="fr-FR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LEDs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5373911"/>
        <a:ext cx="2116802" cy="384822"/>
      </dsp:txXfrm>
    </dsp:sp>
    <dsp:sp modelId="{3EAE85E5-705E-472E-86B1-B83532AA611A}">
      <dsp:nvSpPr>
        <dsp:cNvPr id="0" name=""/>
        <dsp:cNvSpPr/>
      </dsp:nvSpPr>
      <dsp:spPr>
        <a:xfrm>
          <a:off x="6158725" y="5373915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Partie II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58725" y="5373915"/>
        <a:ext cx="1261713" cy="384822"/>
      </dsp:txXfrm>
    </dsp:sp>
    <dsp:sp modelId="{21FC6B81-5E8F-4F43-8432-F90871043045}">
      <dsp:nvSpPr>
        <dsp:cNvPr id="0" name=""/>
        <dsp:cNvSpPr/>
      </dsp:nvSpPr>
      <dsp:spPr>
        <a:xfrm>
          <a:off x="7672782" y="5373915"/>
          <a:ext cx="1801929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Gestion </a:t>
          </a: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Affichage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LEDs</a:t>
          </a:r>
        </a:p>
      </dsp:txBody>
      <dsp:txXfrm>
        <a:off x="7672782" y="5373915"/>
        <a:ext cx="1801929" cy="384822"/>
      </dsp:txXfrm>
    </dsp:sp>
    <dsp:sp modelId="{10C8EF1C-68E2-4767-ACBA-A5DFDECC148F}">
      <dsp:nvSpPr>
        <dsp:cNvPr id="0" name=""/>
        <dsp:cNvSpPr/>
      </dsp:nvSpPr>
      <dsp:spPr>
        <a:xfrm>
          <a:off x="2976305" y="5885820"/>
          <a:ext cx="2117811" cy="384822"/>
        </a:xfrm>
        <a:prstGeom prst="rect">
          <a:avLst/>
        </a:prstGeom>
        <a:solidFill>
          <a:srgbClr val="0066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Module 4 – Traitement des données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976305" y="5885820"/>
        <a:ext cx="2117811" cy="384822"/>
      </dsp:txXfrm>
    </dsp:sp>
    <dsp:sp modelId="{A85B5F91-277E-4C3E-A29C-293457ED19C2}">
      <dsp:nvSpPr>
        <dsp:cNvPr id="0" name=""/>
        <dsp:cNvSpPr/>
      </dsp:nvSpPr>
      <dsp:spPr>
        <a:xfrm>
          <a:off x="6159735" y="5884877"/>
          <a:ext cx="1261713" cy="384822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Segoe UI" panose="020B0502040204020203" pitchFamily="34" charset="0"/>
              <a:cs typeface="Segoe UI" panose="020B0502040204020203" pitchFamily="34" charset="0"/>
            </a:rPr>
            <a:t>Totalité</a:t>
          </a:r>
          <a:endParaRPr lang="en-US" sz="11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59735" y="5884877"/>
        <a:ext cx="1261713" cy="384822"/>
      </dsp:txXfrm>
    </dsp:sp>
    <dsp:sp modelId="{7FABD1C5-AFBA-4840-B0DE-7A809F2A8AC5}">
      <dsp:nvSpPr>
        <dsp:cNvPr id="0" name=""/>
        <dsp:cNvSpPr/>
      </dsp:nvSpPr>
      <dsp:spPr>
        <a:xfrm>
          <a:off x="7673791" y="5884881"/>
          <a:ext cx="1770058" cy="384822"/>
        </a:xfrm>
        <a:prstGeom prst="rect">
          <a:avLst/>
        </a:prstGeom>
        <a:solidFill>
          <a:srgbClr val="80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latin typeface="Segoe UI" panose="020B0502040204020203" pitchFamily="34" charset="0"/>
              <a:cs typeface="Segoe UI" panose="020B0502040204020203" pitchFamily="34" charset="0"/>
            </a:rPr>
            <a:t>Programme</a:t>
          </a:r>
          <a:r>
            <a:rPr lang="en-US" sz="1100" b="1" kern="1200" dirty="0">
              <a:latin typeface="Segoe UI" panose="020B0502040204020203" pitchFamily="34" charset="0"/>
              <a:cs typeface="Segoe UI" panose="020B0502040204020203" pitchFamily="34" charset="0"/>
            </a:rPr>
            <a:t> C</a:t>
          </a:r>
        </a:p>
      </dsp:txBody>
      <dsp:txXfrm>
        <a:off x="7673791" y="5884881"/>
        <a:ext cx="1770058" cy="384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4B6EB3B-C98C-462E-8DBA-BD608C5F0E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FAF5DB-DE17-4C44-8441-B7612A76A3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6201F-6E07-436E-AC2C-57C4C259477D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41E6F0-4EC6-4A38-A704-82EBFC6A51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3A0AE-4905-40D7-BFB3-A6B3329C99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EED15-7489-48BB-B18F-1AE2A51A0D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8F12F-A3D1-4961-8A3A-5A48C4137021}" type="datetimeFigureOut">
              <a:rPr lang="fr-FR" smtClean="0"/>
              <a:t>20/11/2017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FB9D0-82AC-429D-8201-97975D965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49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F29F6-600B-4E83-99DB-2FDE61511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9B3F1E-29C4-46E5-B592-A39287C37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956FB8-5534-42B3-9A63-4B5B0DC8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F13B-0CF1-49B5-A505-541552325E69}" type="datetime1">
              <a:rPr lang="fr-FR" smtClean="0"/>
              <a:t>20/11/2017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A25F9C-2D4B-4D6A-B830-D6DE90BC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9F1B46-7595-48C9-8316-EF49A36E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4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5C047-F73C-4757-92D1-D1ACF837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E93717-D71E-4034-8AF4-6649FE18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A5B502-5BBC-4DFF-AE54-30CE7655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240B8-E77D-4598-AECF-D066C21CA04A}" type="datetime1">
              <a:rPr lang="fr-FR" smtClean="0"/>
              <a:t>20/11/2017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23E712-FBBC-4271-879C-73C474D6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B66757-33C1-448E-BA32-5050112E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54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945DC53-5439-4E21-B2E5-A3C9D87351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FB139D-0127-43CA-9A77-5A34B106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CA1398-72AC-4277-AFB2-579EEB28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7208-B057-4BAF-95EC-511E7CD90F27}" type="datetime1">
              <a:rPr lang="fr-FR" smtClean="0"/>
              <a:t>20/11/2017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8D3824-FEF1-43F7-893C-817671CC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3AC7E0-C6CE-4CD9-94DF-69DD8195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7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29EDA-6BBF-4858-8BFA-4291406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18AC0-69CA-4D69-BB2E-06D95EF2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5BFBB1-DC94-4539-86C7-63B05658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F075-65F9-4446-916A-2E845138E86E}" type="datetime1">
              <a:rPr lang="fr-FR" smtClean="0"/>
              <a:t>20/11/2017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37B899-5515-4ADC-B6D4-F97C0D1F1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6ACA94-D0B7-4266-8B50-067F4C1A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39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A0BEDC-1519-43F7-A19F-A62E083B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40CBF8-44A9-4E43-A826-C2502AEC2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2EC2E5-4421-473C-941E-C994273F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2164F-A661-4309-A310-AD643002C9C2}" type="datetime1">
              <a:rPr lang="fr-FR" smtClean="0"/>
              <a:t>20/11/2017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445FD2-BC8A-48E3-A6FD-6CFCEA82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01490F-1E90-492E-B89E-E7216A38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3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91A867-B3CF-432C-8741-6DED8B5D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BC0B61-89EB-47C5-BB60-D4589632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DAA4B3-7F79-49C7-91C0-81C7DA7D1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11D60C-7141-4529-8565-84C6A1DC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73DD5-5A4A-4C1B-999D-15099C265772}" type="datetime1">
              <a:rPr lang="fr-FR" smtClean="0"/>
              <a:t>20/11/2017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26D42C-5A51-45C1-AF84-93BB5546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EAFD81-7622-455C-8273-F896BEC6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74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9D208D-CFE9-451B-96C5-42ACAF6B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2F7178-9534-4F64-A115-843A6B4D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BED830-44D7-4769-9D26-A83BBEDFF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D7D007-2677-4E7D-A0BB-EBC8BBDC9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F31AC0-1EF1-40B2-B4D5-1C36EEF26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F12CAF8-250E-4BB5-9B55-EAF5482B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7430-2AAA-454E-901C-D7E5DB39878C}" type="datetime1">
              <a:rPr lang="fr-FR" smtClean="0"/>
              <a:t>20/11/2017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2A62B5-6843-423C-80E6-1AAE9291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D800FF-C0BA-46D7-8319-DE33F58D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97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8F161-3544-4537-93D4-D700BB93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2D5F82-3973-4AB3-81CC-A7108168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879-EC87-43AF-831E-15C6850C699F}" type="datetime1">
              <a:rPr lang="fr-FR" smtClean="0"/>
              <a:t>20/11/2017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A38139-FDA5-4F37-B196-189CA095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2DB85A-AC95-4958-A5D5-D7C0408E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52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B4279C-52B1-4988-AC5D-042DE196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31D9D-B49B-4E7D-A2BF-99A3434B9011}" type="datetime1">
              <a:rPr lang="fr-FR" smtClean="0"/>
              <a:t>20/11/2017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5885C4-2107-4BAE-863A-988F30A7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DAAA72-4D78-441D-97F8-A641B1D9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45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F8743-7252-4C1A-A8E5-F5AA1E20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AD2744-D243-47FD-AEB9-513675A7B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F228E0-F69E-4D20-9922-44AF30142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5C8F72-1BFF-46B8-A34F-73A7E6F0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9EADE-23AB-403E-A1A2-6522D7B8D709}" type="datetime1">
              <a:rPr lang="fr-FR" smtClean="0"/>
              <a:t>20/11/2017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5B2CD1-E7D1-4D43-B18B-74009913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FD2266-5EE5-4675-AFB0-401E9105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9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C2C196-F554-4EEF-9AA4-64389DD0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86AD6C-01A0-44C2-BC8E-244355431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BA51D-531F-41DD-938A-79A9C1C6C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32BB36-A072-4DD9-8116-6ED8DF92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778F-CC96-4077-A942-FBA89B6C87E5}" type="datetime1">
              <a:rPr lang="fr-FR" smtClean="0"/>
              <a:t>20/11/2017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5DE99A-A295-4186-850E-44B5D668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4ACDE1-4B90-411B-8CFB-78770C67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63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17D5E6-8AFB-4F0D-B0E4-5A508663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732FC5-D12D-45D6-BADE-03EEE032F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D84B42-1183-48C1-991D-352859C94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A67B-B218-493F-89AE-44142BEE07C0}" type="datetime1">
              <a:rPr lang="fr-FR" smtClean="0"/>
              <a:t>20/11/2017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FD99D8-A204-48AA-91D5-702F5AEEF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FFCDF-7051-4EF7-80BD-8754C20F2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9441F-3DDF-476D-86BE-B526A12457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06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jets\Projet-Fondamentaux-Scientifiques\Livrables\Modules\M1_Cardio\M1_Cardio.ex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jets\Projet-Fondamentaux-Scientifiques\Livrables\Modules\M2_Coeur_LEDs\M2_Coeur_LEDs.ex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jets\Projet-Fondamentaux-Scientifiques\Livrables\Modules\M2_Coeur_LEDs\generationCode.ex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Projets\Projet-Fondamentaux-Scientifiques\Livrables\Modules\M2_Coeur_LEDs\param.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jets\Projet-Fondamentaux-Scientifiques\Livrables\Modules\M3_Processing_Acquisition_Donnees\ConvertisseurSerialCSV\ConvertisseurSerialCSV.pde" TargetMode="External"/><Relationship Id="rId2" Type="http://schemas.openxmlformats.org/officeDocument/2006/relationships/hyperlink" Target="file:///C:\Projets\Projet-Fondamentaux-Scientifiques\Livrables\Modules\M3_Processing_Acquisition_Donnees\M3_Acquisition_Processing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hyperlink" Target="C://Projets/Projet-Fondamentaux-Scientifiques/Livrables/Modules/M4_Lecture_Traitement_Donnees/Battements.cs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rojets\Projet-Fondamentaux-Scientifiques\Livrables\Modules\M4_Lecture_Traitement_Donnees\M4_Lecture_Traitement_Donnees.ex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C7026E-89A6-4F27-A064-1C917816F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510529" cy="828676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FR" sz="5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Cardiofréquencemètre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C7CD07-0DFE-46C1-9D91-E532050AC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fr-FR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Soutenance de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D6B999-D8BE-4331-B8F6-4CCE9AEF542C}"/>
              </a:ext>
            </a:extLst>
          </p:cNvPr>
          <p:cNvSpPr txBox="1"/>
          <p:nvPr/>
        </p:nvSpPr>
        <p:spPr>
          <a:xfrm>
            <a:off x="804671" y="3848028"/>
            <a:ext cx="387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Chef de projet  :</a:t>
            </a:r>
            <a:r>
              <a:rPr lang="fr-F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Joël DIDIER</a:t>
            </a:r>
          </a:p>
          <a:p>
            <a:r>
              <a:rPr lang="fr-FR" sz="16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Programmeurs :</a:t>
            </a:r>
            <a:r>
              <a:rPr lang="fr-FR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fr-F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Louis MARJOLET		        	Vicente VAZ</a:t>
            </a:r>
          </a:p>
          <a:p>
            <a:r>
              <a:rPr lang="fr-F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     	Philippe BURLET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CC576A75-ACC0-4348-A819-BCC6B55C0201}"/>
              </a:ext>
            </a:extLst>
          </p:cNvPr>
          <p:cNvSpPr txBox="1">
            <a:spLocks/>
          </p:cNvSpPr>
          <p:nvPr/>
        </p:nvSpPr>
        <p:spPr>
          <a:xfrm>
            <a:off x="126561" y="6447198"/>
            <a:ext cx="8824491" cy="373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Support de soutenance orale – </a:t>
            </a:r>
            <a:r>
              <a:rPr lang="fr-F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ExiaCFM</a:t>
            </a: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: Arduino </a:t>
            </a:r>
            <a:r>
              <a:rPr lang="fr-F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Heart</a:t>
            </a: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Beat Monitor - 20 Novembre 2017 – Campus Orléans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68C07D-E9D9-4427-A93F-3BA1A347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61" y="5999101"/>
            <a:ext cx="1440978" cy="7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39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6E2166-623D-4AC1-B715-0F455946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BA32A58-3E3F-4AE4-AC73-34D21BD0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2" y="1450417"/>
            <a:ext cx="9936068" cy="5407583"/>
          </a:xfrm>
          <a:prstGeom prst="rect">
            <a:avLst/>
          </a:pr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4A336245-237D-457B-9E8A-3A145DF7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1 – Cardio</a:t>
            </a:r>
            <a:br>
              <a:rPr lang="fr-FR" sz="2400" i="1" dirty="0"/>
            </a:br>
            <a:r>
              <a:rPr lang="fr-FR" sz="2200" i="1" dirty="0"/>
              <a:t>Synthèse</a:t>
            </a:r>
            <a:endParaRPr lang="fr-FR" i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FFDF56-A65D-4A82-83B0-342CE76FA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40" y="5235834"/>
            <a:ext cx="2178844" cy="76326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FFCC938-95E3-4435-A2E6-83EBD4DDDAFD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10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B0E42-1A05-46F1-90F7-831F9CC50191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5A64D8B-EA7E-49F2-84D3-F61F1912FF33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1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FA8823-CA48-44A8-967F-6B2D9EB00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8D3E7A1F-1D1D-45C9-A211-9A948190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1 – Cardio</a:t>
            </a:r>
            <a:br>
              <a:rPr lang="fr-FR" sz="2400" i="1" dirty="0"/>
            </a:br>
            <a:r>
              <a:rPr lang="fr-FR" sz="2200" i="1" dirty="0"/>
              <a:t>Démonstration</a:t>
            </a:r>
            <a:endParaRPr lang="fr-FR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34A958-9A14-4ED6-9116-014B648925F6}"/>
              </a:ext>
            </a:extLst>
          </p:cNvPr>
          <p:cNvSpPr txBox="1"/>
          <p:nvPr/>
        </p:nvSpPr>
        <p:spPr>
          <a:xfrm>
            <a:off x="4306584" y="2347991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3" action="ppaction://program"/>
              </a:rPr>
              <a:t>Téléversement du programme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B01EAE6-5905-4E30-B759-62013DAB8529}"/>
              </a:ext>
            </a:extLst>
          </p:cNvPr>
          <p:cNvSpPr/>
          <p:nvPr/>
        </p:nvSpPr>
        <p:spPr>
          <a:xfrm>
            <a:off x="3348729" y="2218824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4A8F90-85E7-42BC-BCD4-6FDE8A7D3FAA}"/>
              </a:ext>
            </a:extLst>
          </p:cNvPr>
          <p:cNvSpPr txBox="1"/>
          <p:nvPr/>
        </p:nvSpPr>
        <p:spPr>
          <a:xfrm>
            <a:off x="3515223" y="2317213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569D4F-8650-4200-AE44-04A1C856E1F9}"/>
              </a:ext>
            </a:extLst>
          </p:cNvPr>
          <p:cNvSpPr txBox="1"/>
          <p:nvPr/>
        </p:nvSpPr>
        <p:spPr>
          <a:xfrm>
            <a:off x="4966660" y="3720954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Vérification des résultats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7E73AD8-A7D2-4AD7-ABE0-FF6D754A94DD}"/>
              </a:ext>
            </a:extLst>
          </p:cNvPr>
          <p:cNvSpPr/>
          <p:nvPr/>
        </p:nvSpPr>
        <p:spPr>
          <a:xfrm>
            <a:off x="4078793" y="3591788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1B568A6-CE29-4ACF-AC96-F6BDE5F7CFDF}"/>
              </a:ext>
            </a:extLst>
          </p:cNvPr>
          <p:cNvSpPr txBox="1"/>
          <p:nvPr/>
        </p:nvSpPr>
        <p:spPr>
          <a:xfrm>
            <a:off x="4245287" y="3690177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9BC4816-66B6-4536-9CB7-4E411072EEE0}"/>
              </a:ext>
            </a:extLst>
          </p:cNvPr>
          <p:cNvCxnSpPr>
            <a:cxnSpLocks/>
          </p:cNvCxnSpPr>
          <p:nvPr/>
        </p:nvCxnSpPr>
        <p:spPr>
          <a:xfrm>
            <a:off x="3898466" y="3037213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4CDAB255-9964-4B2A-B60C-1B0189B3DC5E}"/>
              </a:ext>
            </a:extLst>
          </p:cNvPr>
          <p:cNvSpPr/>
          <p:nvPr/>
        </p:nvSpPr>
        <p:spPr>
          <a:xfrm>
            <a:off x="4900351" y="4898251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7250D2-095F-4843-A60A-D4E7610A1881}"/>
              </a:ext>
            </a:extLst>
          </p:cNvPr>
          <p:cNvSpPr txBox="1"/>
          <p:nvPr/>
        </p:nvSpPr>
        <p:spPr>
          <a:xfrm>
            <a:off x="5072030" y="4996641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20C19C1-708A-4B6D-9532-13A343F14B65}"/>
              </a:ext>
            </a:extLst>
          </p:cNvPr>
          <p:cNvCxnSpPr>
            <a:cxnSpLocks/>
          </p:cNvCxnSpPr>
          <p:nvPr/>
        </p:nvCxnSpPr>
        <p:spPr>
          <a:xfrm>
            <a:off x="4680014" y="4343550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CFE69B7-8303-4B43-9F92-C3D465F1F7AE}"/>
              </a:ext>
            </a:extLst>
          </p:cNvPr>
          <p:cNvSpPr txBox="1"/>
          <p:nvPr/>
        </p:nvSpPr>
        <p:spPr>
          <a:xfrm>
            <a:off x="5800419" y="5019029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Fin !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D0DE6E-FBE1-49E0-987C-405201170B3F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11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AFDF1-6D0A-4B5A-BB92-D25ECEFD2217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93E6B2D-ED2D-4B7E-8716-14BB0D7FFCF7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8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  <p:bldP spid="16" grpId="0" animBg="1"/>
      <p:bldP spid="17" grpId="0"/>
      <p:bldP spid="19" grpId="0" animBg="1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5D001258-DEDB-497C-A0B3-B8AF15E6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86" y="1552575"/>
            <a:ext cx="4930239" cy="1391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  Étude des modules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90251E-44A7-4C80-8DC4-DFBBACAF2C71}"/>
              </a:ext>
            </a:extLst>
          </p:cNvPr>
          <p:cNvSpPr txBox="1"/>
          <p:nvPr/>
        </p:nvSpPr>
        <p:spPr>
          <a:xfrm>
            <a:off x="733326" y="2381110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i="1" dirty="0"/>
              <a:t>Module 2 </a:t>
            </a:r>
          </a:p>
          <a:p>
            <a:pPr algn="ctr"/>
            <a:r>
              <a:rPr lang="fr-FR" sz="3600" i="1" dirty="0"/>
              <a:t>– </a:t>
            </a:r>
          </a:p>
          <a:p>
            <a:pPr algn="ctr"/>
            <a:r>
              <a:rPr lang="fr-FR" sz="3600" i="1" dirty="0"/>
              <a:t>Cœur de </a:t>
            </a:r>
            <a:r>
              <a:rPr lang="fr-FR" sz="3600" i="1" dirty="0" err="1"/>
              <a:t>LEDs</a:t>
            </a:r>
            <a:endParaRPr lang="fr-FR" sz="3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1B14D3C-7844-42FB-B869-001C6B2C4777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12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782D4-0A42-4FEE-B6B6-1803DCA25899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4B814CF-E3A3-484D-9B71-088E0F0524D7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70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6E2166-623D-4AC1-B715-0F455946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82A426-A644-49F7-99AF-9344AD219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fr-FR" sz="2000" dirty="0"/>
              <a:t>Clignotement des </a:t>
            </a:r>
            <a:r>
              <a:rPr lang="fr-FR" sz="2000" dirty="0" err="1"/>
              <a:t>LEDs</a:t>
            </a:r>
            <a:r>
              <a:rPr lang="fr-FR" sz="2000" dirty="0"/>
              <a:t> </a:t>
            </a:r>
            <a:r>
              <a:rPr lang="fr-FR" sz="2000" dirty="0">
                <a:sym typeface="Wingdings" panose="05000000000000000000" pitchFamily="2" charset="2"/>
              </a:rPr>
              <a:t> Pulsations cardiaques</a:t>
            </a:r>
          </a:p>
          <a:p>
            <a:r>
              <a:rPr lang="fr-FR" sz="2000" dirty="0">
                <a:sym typeface="Wingdings" panose="05000000000000000000" pitchFamily="2" charset="2"/>
              </a:rPr>
              <a:t>Choix de l’utilisateur  </a:t>
            </a:r>
            <a:r>
              <a:rPr lang="fr-FR" sz="2000" dirty="0" err="1">
                <a:sym typeface="Wingdings" panose="05000000000000000000" pitchFamily="2" charset="2"/>
              </a:rPr>
              <a:t>param.h</a:t>
            </a:r>
            <a:endParaRPr lang="fr-FR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>
                <a:sym typeface="Wingdings" panose="05000000000000000000" pitchFamily="2" charset="2"/>
              </a:rPr>
              <a:t>Plusieurs modes :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Toutes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1 / 2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1 / 3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1 LED allumée au choix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Chenille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« Chargement »</a:t>
            </a:r>
            <a:endParaRPr lang="fr-FR" sz="16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7D5B513-DF3E-484D-898E-A0BF84ED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Programme d’affichage des </a:t>
            </a:r>
            <a:r>
              <a:rPr lang="fr-FR" sz="2200" i="1" dirty="0" err="1"/>
              <a:t>LEDs</a:t>
            </a:r>
            <a:r>
              <a:rPr lang="fr-FR" sz="2200" i="1" dirty="0"/>
              <a:t> - Étude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3ADF636-670D-40E4-A30B-73A855F39194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13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C87DF-2BA8-40E8-A2A9-0905C08C6723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1154D6F-AC65-43D5-B223-5F42E2E99C9F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26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71712CA-B11F-4B2E-B84D-14C5CB7A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4900" y="284448"/>
            <a:ext cx="5457093" cy="6552570"/>
          </a:xfrm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CC6166E-36E8-460A-973A-FA9EE20F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934B02-1223-40F9-95CB-0670F229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48048" y="4806283"/>
            <a:ext cx="907437" cy="209754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B93F6CE-DE1D-495F-82BF-E8588312B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7306" y="346151"/>
            <a:ext cx="830909" cy="23993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6130786-1CE9-43F9-A2C8-5B1AEF530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66635" y="1759915"/>
            <a:ext cx="519839" cy="961540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CB9DE19D-F5EB-4CAC-9AE6-34A19B6D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Programme d’affichage des </a:t>
            </a:r>
            <a:r>
              <a:rPr lang="fr-FR" sz="2200" i="1" dirty="0" err="1"/>
              <a:t>LEDs</a:t>
            </a:r>
            <a:r>
              <a:rPr lang="fr-FR" sz="2200" i="1" dirty="0"/>
              <a:t> - Montage</a:t>
            </a:r>
            <a:endParaRPr lang="fr-FR" i="1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BF89BDB-7B23-470E-8750-4D0184AB7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614184" y="3553185"/>
            <a:ext cx="2339678" cy="23451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AD34B93-D5E0-4318-9C04-C30050C1CA6B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14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42076-D0F8-4D1C-B3A0-D63FCAB24058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73AF7C3-39AE-45F8-9843-77E23B1F8BD2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11607488-546E-4F68-8DEA-6858DCE16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684925" y="2584453"/>
            <a:ext cx="309253" cy="8929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5D2BAC8-938B-49AF-AED5-02BF354C0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044721" y="2536603"/>
            <a:ext cx="466725" cy="3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6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865E57-DC9C-4768-B088-AE6E27689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27605330-2691-4EB6-AEDA-841612F1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Programme d’affichage des </a:t>
            </a:r>
            <a:r>
              <a:rPr lang="fr-FR" sz="2200" i="1" dirty="0" err="1"/>
              <a:t>LEDs</a:t>
            </a:r>
            <a:r>
              <a:rPr lang="fr-FR" sz="2200" i="1" dirty="0"/>
              <a:t> - Synthèse</a:t>
            </a:r>
            <a:endParaRPr lang="fr-FR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9F2E69-FA71-43D9-BF60-FD41030F9519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15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2DADD-64DB-4BC6-8242-DF5702A3149C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949BBA-E06B-4730-9B65-97B20F0B77F8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EBD49F5-E438-4630-9D18-DF395C722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82" y="1007706"/>
            <a:ext cx="10077158" cy="58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59D37B-2CBF-4978-9C19-E64A0BA2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F622494-3DF6-442C-9635-3EBE5C97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Programme d’affichage des </a:t>
            </a:r>
            <a:r>
              <a:rPr lang="fr-FR" sz="2200" i="1" dirty="0" err="1"/>
              <a:t>LEDs</a:t>
            </a:r>
            <a:r>
              <a:rPr lang="fr-FR" sz="2200" i="1" dirty="0"/>
              <a:t> - Démonstration</a:t>
            </a:r>
            <a:endParaRPr lang="fr-FR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923B46-2AA1-4A60-8979-C2C915627BB8}"/>
              </a:ext>
            </a:extLst>
          </p:cNvPr>
          <p:cNvSpPr txBox="1"/>
          <p:nvPr/>
        </p:nvSpPr>
        <p:spPr>
          <a:xfrm>
            <a:off x="4306584" y="2347991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3" action="ppaction://program"/>
              </a:rPr>
              <a:t>Téléversement du programme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E3F65BF-61FF-450F-A5A8-FF300FA693A4}"/>
              </a:ext>
            </a:extLst>
          </p:cNvPr>
          <p:cNvSpPr/>
          <p:nvPr/>
        </p:nvSpPr>
        <p:spPr>
          <a:xfrm>
            <a:off x="3348729" y="2218824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4EA6B1-82AB-43E7-8E4C-051F0EFE7D9E}"/>
              </a:ext>
            </a:extLst>
          </p:cNvPr>
          <p:cNvSpPr txBox="1"/>
          <p:nvPr/>
        </p:nvSpPr>
        <p:spPr>
          <a:xfrm>
            <a:off x="3515223" y="2317213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62AF0B-8CD6-40E7-B674-97E3A058EA0C}"/>
              </a:ext>
            </a:extLst>
          </p:cNvPr>
          <p:cNvSpPr txBox="1"/>
          <p:nvPr/>
        </p:nvSpPr>
        <p:spPr>
          <a:xfrm>
            <a:off x="4966660" y="3720954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Vérification du fonctionnement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B61D81B-54D7-4EAB-B5D1-D40D76726AA5}"/>
              </a:ext>
            </a:extLst>
          </p:cNvPr>
          <p:cNvSpPr/>
          <p:nvPr/>
        </p:nvSpPr>
        <p:spPr>
          <a:xfrm>
            <a:off x="4078793" y="3591788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AD53102-B2FD-4430-A393-E1B9F5B4C7F4}"/>
              </a:ext>
            </a:extLst>
          </p:cNvPr>
          <p:cNvSpPr txBox="1"/>
          <p:nvPr/>
        </p:nvSpPr>
        <p:spPr>
          <a:xfrm>
            <a:off x="4245287" y="3690177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1B9437F-FB38-4A98-A226-360657E94948}"/>
              </a:ext>
            </a:extLst>
          </p:cNvPr>
          <p:cNvCxnSpPr>
            <a:cxnSpLocks/>
          </p:cNvCxnSpPr>
          <p:nvPr/>
        </p:nvCxnSpPr>
        <p:spPr>
          <a:xfrm>
            <a:off x="3898466" y="3037213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45252FB-4BF8-4315-84FC-133DFBDE7E10}"/>
              </a:ext>
            </a:extLst>
          </p:cNvPr>
          <p:cNvSpPr/>
          <p:nvPr/>
        </p:nvSpPr>
        <p:spPr>
          <a:xfrm>
            <a:off x="4900351" y="4898251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1A9224-D067-4896-9267-D36BCD6ED55C}"/>
              </a:ext>
            </a:extLst>
          </p:cNvPr>
          <p:cNvSpPr txBox="1"/>
          <p:nvPr/>
        </p:nvSpPr>
        <p:spPr>
          <a:xfrm>
            <a:off x="5072030" y="4996641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B91D183-D5DB-4D28-8F90-DB225A362DEF}"/>
              </a:ext>
            </a:extLst>
          </p:cNvPr>
          <p:cNvCxnSpPr>
            <a:cxnSpLocks/>
          </p:cNvCxnSpPr>
          <p:nvPr/>
        </p:nvCxnSpPr>
        <p:spPr>
          <a:xfrm>
            <a:off x="4680014" y="4343550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D7B4F31-FAAC-4AC2-AD15-27F36BA05545}"/>
              </a:ext>
            </a:extLst>
          </p:cNvPr>
          <p:cNvSpPr txBox="1"/>
          <p:nvPr/>
        </p:nvSpPr>
        <p:spPr>
          <a:xfrm>
            <a:off x="5800419" y="5019029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Fin !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DE86B92-B7AF-4B47-ACB0-F515C6B195F2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16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B6F2EC-0AF1-4126-B324-CED240486CDF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4512EA2-12E6-4285-8946-0DDD139D84AF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93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  <p:bldP spid="16" grpId="0" animBg="1"/>
      <p:bldP spid="17" grpId="0"/>
      <p:bldP spid="19" grpId="0" animBg="1"/>
      <p:bldP spid="20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5CBB0-B3D7-49B8-917C-2077357A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000" dirty="0"/>
              <a:t>Configurer le mode d’affichage des </a:t>
            </a:r>
            <a:r>
              <a:rPr lang="fr-FR" sz="2000" dirty="0" err="1"/>
              <a:t>LEDs</a:t>
            </a:r>
            <a:endParaRPr lang="fr-FR" sz="2000" dirty="0"/>
          </a:p>
          <a:p>
            <a:pPr>
              <a:lnSpc>
                <a:spcPct val="200000"/>
              </a:lnSpc>
            </a:pPr>
            <a:r>
              <a:rPr lang="fr-FR" sz="2000" dirty="0"/>
              <a:t>Fichier </a:t>
            </a:r>
            <a:r>
              <a:rPr lang="fr-FR" sz="2000" dirty="0" err="1"/>
              <a:t>param.h</a:t>
            </a:r>
            <a:endParaRPr lang="fr-FR" sz="2000" dirty="0"/>
          </a:p>
          <a:p>
            <a:pPr lvl="1">
              <a:lnSpc>
                <a:spcPct val="200000"/>
              </a:lnSpc>
            </a:pPr>
            <a:r>
              <a:rPr lang="fr-FR" sz="1600" dirty="0"/>
              <a:t>#</a:t>
            </a:r>
            <a:r>
              <a:rPr lang="fr-FR" sz="1600" dirty="0" err="1"/>
              <a:t>define</a:t>
            </a:r>
            <a:r>
              <a:rPr lang="fr-FR" sz="1600" dirty="0"/>
              <a:t> LEDPARAM  [value]</a:t>
            </a:r>
          </a:p>
          <a:p>
            <a:pPr>
              <a:lnSpc>
                <a:spcPct val="200000"/>
              </a:lnSpc>
            </a:pPr>
            <a:r>
              <a:rPr lang="fr-FR" sz="2000" dirty="0"/>
              <a:t>-&gt; Générer</a:t>
            </a:r>
          </a:p>
          <a:p>
            <a:pPr>
              <a:lnSpc>
                <a:spcPct val="200000"/>
              </a:lnSpc>
            </a:pPr>
            <a:r>
              <a:rPr lang="fr-FR" sz="2000" dirty="0"/>
              <a:t>-&gt; Programme en C</a:t>
            </a:r>
          </a:p>
          <a:p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C7F5A8-E0DE-4A92-BD5D-799C6665D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CEF3F19-02BD-4186-A68B-F7926C07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Générateur de code - Étude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047C7A-45E7-4689-9A67-D07767EFDE49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17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1DA42-606D-4A44-A024-0B10C2AA225C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8C60457-7CEB-4C93-AF43-84DD205B6961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1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EDF4DC-DB32-47A1-A4F4-826BD2E1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94" y="948906"/>
            <a:ext cx="8728896" cy="567177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548CCF9C-6E6B-4F9A-ACE4-20AF03D6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Générateur de code - Synthèse</a:t>
            </a:r>
            <a:endParaRPr lang="fr-FR" i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B9CD2D-E0D7-47CF-B1EE-7D2429C4C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165E1E-49A2-428C-A6F3-36D857862427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18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8B7FF-DB8A-457D-B58E-681C1651CF6F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AE7492-0A9A-4E11-8ADD-500C45EF2A86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68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E36DBA-1812-4707-9F07-50AA7578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C07228D-9AE1-444D-8D18-F40DAD2B9067}"/>
              </a:ext>
            </a:extLst>
          </p:cNvPr>
          <p:cNvSpPr txBox="1"/>
          <p:nvPr/>
        </p:nvSpPr>
        <p:spPr>
          <a:xfrm>
            <a:off x="4306584" y="2347991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3" action="ppaction://program"/>
              </a:rPr>
              <a:t>Exécution du programme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89CC007-E649-489E-A42B-F5A99F79F0A9}"/>
              </a:ext>
            </a:extLst>
          </p:cNvPr>
          <p:cNvSpPr/>
          <p:nvPr/>
        </p:nvSpPr>
        <p:spPr>
          <a:xfrm>
            <a:off x="3348729" y="2218824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947BB0F-83B5-4F72-989E-71743D458E3A}"/>
              </a:ext>
            </a:extLst>
          </p:cNvPr>
          <p:cNvSpPr txBox="1"/>
          <p:nvPr/>
        </p:nvSpPr>
        <p:spPr>
          <a:xfrm>
            <a:off x="3515223" y="2317213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68C2B3-8E53-4361-B307-E870D329EFC1}"/>
              </a:ext>
            </a:extLst>
          </p:cNvPr>
          <p:cNvSpPr txBox="1"/>
          <p:nvPr/>
        </p:nvSpPr>
        <p:spPr>
          <a:xfrm>
            <a:off x="4966660" y="3720954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4" action="ppaction://program"/>
              </a:rPr>
              <a:t>Vérification du fichier </a:t>
            </a:r>
            <a:r>
              <a:rPr lang="fr-FR" sz="2400" dirty="0" err="1">
                <a:latin typeface="Segoe UI" panose="020B0502040204020203" pitchFamily="34" charset="0"/>
                <a:cs typeface="Segoe UI" panose="020B0502040204020203" pitchFamily="34" charset="0"/>
                <a:hlinkClick r:id="rId4" action="ppaction://program"/>
              </a:rPr>
              <a:t>param.h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1284228-BBC8-4DAD-85C5-64DCCD68ED90}"/>
              </a:ext>
            </a:extLst>
          </p:cNvPr>
          <p:cNvSpPr/>
          <p:nvPr/>
        </p:nvSpPr>
        <p:spPr>
          <a:xfrm>
            <a:off x="4061460" y="3582018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FA9F330-5172-485D-9EDC-CB33ADED761E}"/>
              </a:ext>
            </a:extLst>
          </p:cNvPr>
          <p:cNvSpPr txBox="1"/>
          <p:nvPr/>
        </p:nvSpPr>
        <p:spPr>
          <a:xfrm>
            <a:off x="4236898" y="3690177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CA3BB55-7130-490F-BCB6-41E86857260D}"/>
              </a:ext>
            </a:extLst>
          </p:cNvPr>
          <p:cNvCxnSpPr>
            <a:cxnSpLocks/>
          </p:cNvCxnSpPr>
          <p:nvPr/>
        </p:nvCxnSpPr>
        <p:spPr>
          <a:xfrm>
            <a:off x="3898466" y="3037213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C405C272-E4B2-4DFD-A2F2-57DB5813235A}"/>
              </a:ext>
            </a:extLst>
          </p:cNvPr>
          <p:cNvSpPr/>
          <p:nvPr/>
        </p:nvSpPr>
        <p:spPr>
          <a:xfrm>
            <a:off x="4777382" y="4898251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F2F828-5A24-426A-99A2-91A7E78E0FE3}"/>
              </a:ext>
            </a:extLst>
          </p:cNvPr>
          <p:cNvSpPr txBox="1"/>
          <p:nvPr/>
        </p:nvSpPr>
        <p:spPr>
          <a:xfrm>
            <a:off x="4937806" y="4996641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370AD0C-5791-4321-898A-B9FE15CABF2C}"/>
              </a:ext>
            </a:extLst>
          </p:cNvPr>
          <p:cNvCxnSpPr>
            <a:cxnSpLocks/>
          </p:cNvCxnSpPr>
          <p:nvPr/>
        </p:nvCxnSpPr>
        <p:spPr>
          <a:xfrm>
            <a:off x="4680014" y="4343550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F16ADC2-57A0-4798-A5C5-4E932F7C5ECF}"/>
              </a:ext>
            </a:extLst>
          </p:cNvPr>
          <p:cNvSpPr txBox="1"/>
          <p:nvPr/>
        </p:nvSpPr>
        <p:spPr>
          <a:xfrm>
            <a:off x="5800419" y="5019029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Fin !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DD8AC63D-22F9-498F-883B-A54AA6C0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2 – Cœur de </a:t>
            </a:r>
            <a:r>
              <a:rPr lang="fr-FR" sz="2700" i="1" dirty="0" err="1"/>
              <a:t>LEDs</a:t>
            </a:r>
            <a:br>
              <a:rPr lang="fr-FR" sz="2400" i="1" dirty="0"/>
            </a:br>
            <a:r>
              <a:rPr lang="fr-FR" sz="2200" i="1" dirty="0"/>
              <a:t>Générateur de code - Démonstration</a:t>
            </a:r>
            <a:endParaRPr lang="fr-FR" i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9ED504-359C-4DFC-BB88-88ECC2357714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19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49E112-278C-4D47-B18E-16ECBCAE9C16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130AECC-70E7-4070-8EAC-2E6C8E36DF81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32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4" grpId="0"/>
      <p:bldP spid="15" grpId="0"/>
      <p:bldP spid="16" grpId="0" animBg="1"/>
      <p:bldP spid="17" grpId="0"/>
      <p:bldP spid="19" grpId="0" animBg="1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4D2F9E7-F5E6-43E6-B427-C6E63310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fr-FR" sz="40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F1580-18A9-442A-960E-AEF283E4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575252"/>
            <a:ext cx="9013052" cy="4282748"/>
          </a:xfrm>
        </p:spPr>
        <p:txBody>
          <a:bodyPr>
            <a:normAutofit fontScale="92500" lnSpcReduction="20000"/>
          </a:bodyPr>
          <a:lstStyle/>
          <a:p>
            <a:r>
              <a:rPr lang="fr-FR" sz="2000" dirty="0"/>
              <a:t>Introduction…………………………………………………………………………………………………………..3</a:t>
            </a:r>
          </a:p>
          <a:p>
            <a:pPr lvl="1"/>
            <a:r>
              <a:rPr lang="fr-FR" sz="1600" dirty="0"/>
              <a:t>Vue d’ensemble……………………………………………………………………………………………………………………………...4</a:t>
            </a:r>
          </a:p>
          <a:p>
            <a:pPr lvl="1"/>
            <a:r>
              <a:rPr lang="fr-FR" sz="1600" dirty="0"/>
              <a:t>Récapitulatif……………………………………………………………………………………………………………………………………5</a:t>
            </a:r>
          </a:p>
          <a:p>
            <a:pPr lvl="1"/>
            <a:r>
              <a:rPr lang="fr-FR" sz="1600" dirty="0"/>
              <a:t>Attribution des tâches…………………………………………………………………………………………………………………….6</a:t>
            </a:r>
          </a:p>
          <a:p>
            <a:pPr lvl="1"/>
            <a:endParaRPr lang="fr-FR" sz="1600" dirty="0"/>
          </a:p>
          <a:p>
            <a:r>
              <a:rPr lang="fr-FR" sz="2000" dirty="0"/>
              <a:t>Étude des modules………………………………………………………………………………………………..7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Module 1 – Cardio………………………………………………………………………………………………………………………….8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Module 2 – Cœur de </a:t>
            </a:r>
            <a:r>
              <a:rPr lang="fr-FR" sz="1600" dirty="0" err="1"/>
              <a:t>LEDs</a:t>
            </a:r>
            <a:r>
              <a:rPr lang="fr-FR" sz="1600" dirty="0"/>
              <a:t>………………………………………………………………………………………………………………12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Module 3 – </a:t>
            </a:r>
            <a:r>
              <a:rPr lang="fr-FR" sz="1600" dirty="0" err="1"/>
              <a:t>Processing</a:t>
            </a:r>
            <a:r>
              <a:rPr lang="fr-FR" sz="1600" dirty="0"/>
              <a:t>……………………………………………………………………………………………………………………20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1600" dirty="0"/>
              <a:t>Module 4 – Traitement et lecture des données………………………………………………………………………………24</a:t>
            </a:r>
          </a:p>
          <a:p>
            <a:pPr marL="457200" lvl="1" indent="0">
              <a:buNone/>
            </a:pPr>
            <a:endParaRPr lang="fr-FR" sz="1600" dirty="0"/>
          </a:p>
          <a:p>
            <a:r>
              <a:rPr lang="fr-FR" sz="2000" dirty="0"/>
              <a:t>Conclusion…………………………………………………………………………………………………………….28</a:t>
            </a:r>
          </a:p>
          <a:p>
            <a:pPr marL="0" indent="0">
              <a:buNone/>
            </a:pP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Séance de questions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59BB10-B0E8-40D3-8250-B44682A9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66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D3ABF583-FD95-4CFB-BD35-43B380E2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86" y="1552575"/>
            <a:ext cx="4930239" cy="1391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  Étude des modules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F00818E-3B9B-4EE4-A3BB-1EE77D16DA51}"/>
              </a:ext>
            </a:extLst>
          </p:cNvPr>
          <p:cNvSpPr txBox="1"/>
          <p:nvPr/>
        </p:nvSpPr>
        <p:spPr>
          <a:xfrm>
            <a:off x="1583057" y="2459503"/>
            <a:ext cx="2747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i="1" dirty="0"/>
              <a:t>Module 3 </a:t>
            </a:r>
          </a:p>
          <a:p>
            <a:pPr algn="ctr"/>
            <a:r>
              <a:rPr lang="fr-FR" sz="4000" i="1" dirty="0"/>
              <a:t>– </a:t>
            </a:r>
          </a:p>
          <a:p>
            <a:pPr algn="ctr"/>
            <a:r>
              <a:rPr lang="fr-FR" sz="4000" i="1" dirty="0" err="1"/>
              <a:t>Processing</a:t>
            </a:r>
            <a:endParaRPr lang="fr-FR" sz="4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988AE9-86EE-49EF-BE1D-94294C10A30E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20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65976-2F67-49CB-90EA-84020F5CFA1C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37A820A-7E15-41A4-8549-A4140B967317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76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0B7F8-D857-4B02-B8DB-4F48ABC6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fr-FR" sz="2000" dirty="0"/>
              <a:t>Précédemment : données mesurées / générées</a:t>
            </a:r>
          </a:p>
          <a:p>
            <a:r>
              <a:rPr lang="fr-FR" sz="2000" dirty="0"/>
              <a:t>Récupérer les data dans un fichier CSV (ou TXT)</a:t>
            </a:r>
          </a:p>
          <a:p>
            <a:r>
              <a:rPr lang="fr-FR" sz="2000" dirty="0"/>
              <a:t>Via port série Arduino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2 types :</a:t>
            </a:r>
          </a:p>
          <a:p>
            <a:pPr lvl="1"/>
            <a:r>
              <a:rPr lang="fr-FR" sz="2000" dirty="0"/>
              <a:t>Temps</a:t>
            </a:r>
          </a:p>
          <a:p>
            <a:pPr lvl="1"/>
            <a:r>
              <a:rPr lang="fr-FR" sz="2000" dirty="0"/>
              <a:t>Pouls</a:t>
            </a:r>
          </a:p>
          <a:p>
            <a:endParaRPr lang="fr-FR" sz="2000" dirty="0"/>
          </a:p>
          <a:p>
            <a:r>
              <a:rPr lang="fr-FR" sz="2000" dirty="0"/>
              <a:t>Séparateur ( ; 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F383AF0-2A0A-4B53-BBE1-B4C4A729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7B5EC302-7698-4C27-BB40-FA26A59A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3 – </a:t>
            </a:r>
            <a:r>
              <a:rPr lang="fr-FR" sz="2700" i="1" dirty="0" err="1"/>
              <a:t>Processing</a:t>
            </a:r>
            <a:br>
              <a:rPr lang="fr-FR" sz="2400" i="1" dirty="0"/>
            </a:br>
            <a:r>
              <a:rPr lang="fr-FR" sz="2200" i="1" dirty="0"/>
              <a:t>Étude</a:t>
            </a:r>
            <a:endParaRPr lang="fr-FR" i="1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C9E2416-7376-4A04-85E5-594479E493FF}"/>
              </a:ext>
            </a:extLst>
          </p:cNvPr>
          <p:cNvCxnSpPr/>
          <p:nvPr/>
        </p:nvCxnSpPr>
        <p:spPr>
          <a:xfrm>
            <a:off x="3837482" y="3627620"/>
            <a:ext cx="6895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1202171-A502-47E0-8F76-C944ADF123D1}"/>
              </a:ext>
            </a:extLst>
          </p:cNvPr>
          <p:cNvCxnSpPr/>
          <p:nvPr/>
        </p:nvCxnSpPr>
        <p:spPr>
          <a:xfrm>
            <a:off x="3837482" y="5683771"/>
            <a:ext cx="6895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249E4AD-136B-4CE5-9015-590AD733770B}"/>
              </a:ext>
            </a:extLst>
          </p:cNvPr>
          <p:cNvCxnSpPr>
            <a:cxnSpLocks/>
          </p:cNvCxnSpPr>
          <p:nvPr/>
        </p:nvCxnSpPr>
        <p:spPr>
          <a:xfrm>
            <a:off x="4514536" y="3647607"/>
            <a:ext cx="0" cy="2036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8C0D9CE-8572-44EA-A338-EDAF42819382}"/>
              </a:ext>
            </a:extLst>
          </p:cNvPr>
          <p:cNvSpPr txBox="1"/>
          <p:nvPr/>
        </p:nvSpPr>
        <p:spPr>
          <a:xfrm>
            <a:off x="4841821" y="4467070"/>
            <a:ext cx="542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Données déjà envoyées (brut) par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1889AF-510B-4CA1-B7A2-07023032DAF3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21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D9E14-EB2E-47AB-B723-9EB0C671F115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5D87698-0ED5-4A11-9C21-C8707D4FD862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28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8E4DF1-F992-4800-AC53-D0B6E0A0F2FA}"/>
              </a:ext>
            </a:extLst>
          </p:cNvPr>
          <p:cNvSpPr txBox="1"/>
          <p:nvPr/>
        </p:nvSpPr>
        <p:spPr>
          <a:xfrm>
            <a:off x="3439114" y="1811466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2" action="ppaction://program"/>
              </a:rPr>
              <a:t>Transfert du programme Arduino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4427676-4E4D-4DDA-82DA-263C553542A7}"/>
              </a:ext>
            </a:extLst>
          </p:cNvPr>
          <p:cNvSpPr/>
          <p:nvPr/>
        </p:nvSpPr>
        <p:spPr>
          <a:xfrm>
            <a:off x="2485005" y="1679035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8671568-088C-44BA-ADBC-2F6DAFA847CC}"/>
              </a:ext>
            </a:extLst>
          </p:cNvPr>
          <p:cNvSpPr txBox="1"/>
          <p:nvPr/>
        </p:nvSpPr>
        <p:spPr>
          <a:xfrm>
            <a:off x="2647753" y="1780688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4D5A759-ED36-457D-97DD-043AF62A371D}"/>
              </a:ext>
            </a:extLst>
          </p:cNvPr>
          <p:cNvSpPr txBox="1"/>
          <p:nvPr/>
        </p:nvSpPr>
        <p:spPr>
          <a:xfrm>
            <a:off x="4099190" y="3184429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3" action="ppaction://program"/>
              </a:rPr>
              <a:t>Export des données avec </a:t>
            </a:r>
            <a:r>
              <a:rPr lang="fr-FR" sz="2400" dirty="0" err="1">
                <a:latin typeface="Segoe UI" panose="020B0502040204020203" pitchFamily="34" charset="0"/>
                <a:cs typeface="Segoe UI" panose="020B0502040204020203" pitchFamily="34" charset="0"/>
                <a:hlinkClick r:id="rId3" action="ppaction://program"/>
              </a:rPr>
              <a:t>Processing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2F3CC81-53AD-4F46-9565-D039F32F1B2D}"/>
              </a:ext>
            </a:extLst>
          </p:cNvPr>
          <p:cNvSpPr/>
          <p:nvPr/>
        </p:nvSpPr>
        <p:spPr>
          <a:xfrm>
            <a:off x="3208794" y="3055261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9C7367-258E-451A-84D8-166BD796F83F}"/>
              </a:ext>
            </a:extLst>
          </p:cNvPr>
          <p:cNvSpPr txBox="1"/>
          <p:nvPr/>
        </p:nvSpPr>
        <p:spPr>
          <a:xfrm>
            <a:off x="3377817" y="3153652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16987C77-15E8-4DCC-BC7F-0449FEDEF582}"/>
              </a:ext>
            </a:extLst>
          </p:cNvPr>
          <p:cNvCxnSpPr>
            <a:cxnSpLocks/>
          </p:cNvCxnSpPr>
          <p:nvPr/>
        </p:nvCxnSpPr>
        <p:spPr>
          <a:xfrm>
            <a:off x="3030996" y="2500688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9210479D-C565-4151-8E3B-A181F8DEFD14}"/>
              </a:ext>
            </a:extLst>
          </p:cNvPr>
          <p:cNvSpPr/>
          <p:nvPr/>
        </p:nvSpPr>
        <p:spPr>
          <a:xfrm>
            <a:off x="4032881" y="4361726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1DF585-0E07-41C1-B7D1-91C30447EF2E}"/>
              </a:ext>
            </a:extLst>
          </p:cNvPr>
          <p:cNvSpPr txBox="1"/>
          <p:nvPr/>
        </p:nvSpPr>
        <p:spPr>
          <a:xfrm>
            <a:off x="4204560" y="4460116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C0DF806-54C9-4522-B12F-6EB4437E9CB9}"/>
              </a:ext>
            </a:extLst>
          </p:cNvPr>
          <p:cNvCxnSpPr>
            <a:cxnSpLocks/>
          </p:cNvCxnSpPr>
          <p:nvPr/>
        </p:nvCxnSpPr>
        <p:spPr>
          <a:xfrm>
            <a:off x="3812544" y="3807025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65C60305-25FB-4F39-BAF9-AC001E1C37B7}"/>
              </a:ext>
            </a:extLst>
          </p:cNvPr>
          <p:cNvSpPr txBox="1"/>
          <p:nvPr/>
        </p:nvSpPr>
        <p:spPr>
          <a:xfrm>
            <a:off x="4932949" y="4482504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4" action="ppaction://program"/>
              </a:rPr>
              <a:t>Vérification des données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6775CA-D66A-43EC-9004-B20728EB3FFB}"/>
              </a:ext>
            </a:extLst>
          </p:cNvPr>
          <p:cNvSpPr/>
          <p:nvPr/>
        </p:nvSpPr>
        <p:spPr>
          <a:xfrm>
            <a:off x="4819401" y="5687401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86FC2A-A464-4281-841A-04F0F992F19F}"/>
              </a:ext>
            </a:extLst>
          </p:cNvPr>
          <p:cNvSpPr txBox="1"/>
          <p:nvPr/>
        </p:nvSpPr>
        <p:spPr>
          <a:xfrm>
            <a:off x="4991080" y="5785791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CB60464-1F0F-4C3F-96BE-C13850E2B5CB}"/>
              </a:ext>
            </a:extLst>
          </p:cNvPr>
          <p:cNvCxnSpPr>
            <a:cxnSpLocks/>
          </p:cNvCxnSpPr>
          <p:nvPr/>
        </p:nvCxnSpPr>
        <p:spPr>
          <a:xfrm>
            <a:off x="4599064" y="5132700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65F236ED-08DE-4553-99DD-E87999FCD721}"/>
              </a:ext>
            </a:extLst>
          </p:cNvPr>
          <p:cNvSpPr txBox="1"/>
          <p:nvPr/>
        </p:nvSpPr>
        <p:spPr>
          <a:xfrm>
            <a:off x="5719469" y="5808179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Fin !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A805080D-A8C9-49BE-9921-6DFF47C3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46" name="Titre 1">
            <a:extLst>
              <a:ext uri="{FF2B5EF4-FFF2-40B4-BE49-F238E27FC236}">
                <a16:creationId xmlns:a16="http://schemas.microsoft.com/office/drawing/2014/main" id="{38ED8CD1-C306-432F-835B-26C786E3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3 – </a:t>
            </a:r>
            <a:r>
              <a:rPr lang="fr-FR" sz="2700" i="1" dirty="0" err="1"/>
              <a:t>Processing</a:t>
            </a:r>
            <a:br>
              <a:rPr lang="fr-FR" sz="2400" i="1" dirty="0"/>
            </a:br>
            <a:r>
              <a:rPr lang="fr-FR" sz="2200" i="1" dirty="0"/>
              <a:t>Démonstration</a:t>
            </a:r>
            <a:endParaRPr lang="fr-FR" i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DA75A2-58BE-47BF-9DB3-3A31D3FBCE7C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22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7474DD-4071-494A-8BE3-647471C4BB00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8485A9F-8082-408D-BCE2-DCC68C78E1B6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98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  <p:bldP spid="31" grpId="0" animBg="1"/>
      <p:bldP spid="32" grpId="0"/>
      <p:bldP spid="34" grpId="0" animBg="1"/>
      <p:bldP spid="35" grpId="0"/>
      <p:bldP spid="37" grpId="0"/>
      <p:bldP spid="38" grpId="0" animBg="1"/>
      <p:bldP spid="39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4C91A75B-5504-4E19-9968-350C939AC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86" y="1552575"/>
            <a:ext cx="4930239" cy="1391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  Étude des modules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1C3C80-6B18-486F-97A1-6A8F3FA5C05B}"/>
              </a:ext>
            </a:extLst>
          </p:cNvPr>
          <p:cNvSpPr txBox="1"/>
          <p:nvPr/>
        </p:nvSpPr>
        <p:spPr>
          <a:xfrm>
            <a:off x="733326" y="2316480"/>
            <a:ext cx="457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i="1" dirty="0"/>
              <a:t>Module 4</a:t>
            </a:r>
          </a:p>
          <a:p>
            <a:pPr algn="ctr"/>
            <a:r>
              <a:rPr lang="fr-FR" sz="4000" i="1" dirty="0"/>
              <a:t>-</a:t>
            </a:r>
          </a:p>
          <a:p>
            <a:pPr algn="ctr"/>
            <a:r>
              <a:rPr lang="fr-FR" sz="4000" i="1" dirty="0"/>
              <a:t>Lecture et traitement</a:t>
            </a:r>
          </a:p>
          <a:p>
            <a:pPr algn="ctr"/>
            <a:r>
              <a:rPr lang="fr-FR" sz="4000" i="1" dirty="0"/>
              <a:t>des</a:t>
            </a:r>
          </a:p>
          <a:p>
            <a:pPr algn="ctr"/>
            <a:r>
              <a:rPr lang="fr-FR" sz="4000" i="1" dirty="0"/>
              <a:t>données</a:t>
            </a:r>
            <a:endParaRPr lang="fr-FR" sz="4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10A017-5C7E-4BE2-98F6-9242EBE8D973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23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8EA02A-1A29-4B4C-8C1D-12EC19D10792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055E8E3-57AB-4DF5-A435-0939AD924947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1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F0F594-1B2D-4D7F-9EAE-BA5ECD1B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07503"/>
            <a:ext cx="10515598" cy="4469460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Lecture Battements.csv</a:t>
            </a:r>
          </a:p>
          <a:p>
            <a:r>
              <a:rPr lang="fr-FR" sz="2000" dirty="0"/>
              <a:t>Stockage des valeurs</a:t>
            </a:r>
          </a:p>
          <a:p>
            <a:pPr marL="0" indent="0">
              <a:buNone/>
            </a:pPr>
            <a:r>
              <a:rPr lang="fr-FR" sz="2000" dirty="0"/>
              <a:t>Tri :</a:t>
            </a:r>
          </a:p>
          <a:p>
            <a:pPr lvl="1"/>
            <a:r>
              <a:rPr lang="fr-FR" sz="1600" dirty="0"/>
              <a:t>Tri à bulles</a:t>
            </a:r>
          </a:p>
          <a:p>
            <a:pPr marL="457200" lvl="1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2000" dirty="0"/>
              <a:t>Recherche :</a:t>
            </a:r>
          </a:p>
          <a:p>
            <a:pPr lvl="1"/>
            <a:r>
              <a:rPr lang="fr-FR" sz="1600" dirty="0"/>
              <a:t>Dichotomique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2000" dirty="0"/>
              <a:t>Options proposées :</a:t>
            </a:r>
          </a:p>
          <a:p>
            <a:pPr lvl="1"/>
            <a:r>
              <a:rPr lang="fr-FR" sz="1600" dirty="0"/>
              <a:t>Afficher le contenu dans l’ordre du fichier CSV</a:t>
            </a:r>
          </a:p>
          <a:p>
            <a:pPr lvl="1"/>
            <a:r>
              <a:rPr lang="fr-FR" sz="1600" dirty="0"/>
              <a:t>Trier par ordre croissant / décroissant (temps ou pouls)</a:t>
            </a:r>
          </a:p>
          <a:p>
            <a:pPr lvl="1"/>
            <a:r>
              <a:rPr lang="fr-FR" sz="1600" dirty="0"/>
              <a:t>Rechercher un pouls à partir du temps</a:t>
            </a:r>
          </a:p>
          <a:p>
            <a:pPr lvl="1"/>
            <a:r>
              <a:rPr lang="fr-FR" sz="1600" dirty="0"/>
              <a:t>Afficher la moyenne du pouls</a:t>
            </a:r>
          </a:p>
          <a:p>
            <a:pPr lvl="1"/>
            <a:r>
              <a:rPr lang="fr-FR" sz="1600" dirty="0"/>
              <a:t>Afficher le pouls minimum et le pouls maximum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8CF37AA-B3E5-4B75-AF6D-A54223AC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4 – Traitement et lecture des données</a:t>
            </a:r>
            <a:br>
              <a:rPr lang="fr-FR" sz="2400" i="1" dirty="0"/>
            </a:br>
            <a:r>
              <a:rPr lang="fr-FR" sz="2200" i="1" dirty="0"/>
              <a:t>Étude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454B81-EE49-4286-9BEB-488329F4DA1B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24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5BEBF-00FA-4F04-A60D-0B33B76AF58E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693CF4B-2996-44F7-8BE6-E2963AD1CA0D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26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6E2166-623D-4AC1-B715-0F455946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EAE070-30F5-4916-BA17-80BCCFBD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0" y="1321880"/>
            <a:ext cx="8652195" cy="54272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362BDB-522C-47E8-945E-5A96E08F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59" y="5536120"/>
            <a:ext cx="1335881" cy="54926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AD706A2-7444-4442-9C9B-085A180C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4 – Traitement et lecture des données</a:t>
            </a:r>
            <a:br>
              <a:rPr lang="fr-FR" sz="2400" i="1" dirty="0"/>
            </a:br>
            <a:r>
              <a:rPr lang="fr-FR" sz="2200" i="1" dirty="0"/>
              <a:t>Synthèse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023BF-C7DA-4BFF-AE6B-8E92891D6CD6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25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70E551-5592-4C4E-8449-92355A565459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773DC21-6C81-4E4F-B6CB-65B9CEDC4967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5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41526D-862D-4313-8966-AEB7E1B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4 – Traitement et lecture des données</a:t>
            </a:r>
            <a:br>
              <a:rPr lang="fr-FR" sz="2400" i="1" dirty="0"/>
            </a:br>
            <a:r>
              <a:rPr lang="fr-FR" sz="2200" i="1" dirty="0"/>
              <a:t>Démonstration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4C82AF-577E-44A0-AA17-178A0CCF58BC}"/>
              </a:ext>
            </a:extLst>
          </p:cNvPr>
          <p:cNvSpPr txBox="1"/>
          <p:nvPr/>
        </p:nvSpPr>
        <p:spPr>
          <a:xfrm>
            <a:off x="4306584" y="2347991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  <a:hlinkClick r:id="rId2" action="ppaction://program"/>
              </a:rPr>
              <a:t>Exécution du programme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8E881A9-0B18-411C-97F6-58E4A6CA8DAA}"/>
              </a:ext>
            </a:extLst>
          </p:cNvPr>
          <p:cNvSpPr/>
          <p:nvPr/>
        </p:nvSpPr>
        <p:spPr>
          <a:xfrm>
            <a:off x="3348729" y="2218824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337901-E943-4DEE-840E-09364FF73BC8}"/>
              </a:ext>
            </a:extLst>
          </p:cNvPr>
          <p:cNvSpPr txBox="1"/>
          <p:nvPr/>
        </p:nvSpPr>
        <p:spPr>
          <a:xfrm>
            <a:off x="3515223" y="2317213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6EF9E9-9553-4684-AF33-4FCE06006017}"/>
              </a:ext>
            </a:extLst>
          </p:cNvPr>
          <p:cNvSpPr txBox="1"/>
          <p:nvPr/>
        </p:nvSpPr>
        <p:spPr>
          <a:xfrm>
            <a:off x="4865871" y="3692543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Vérification du fonctionnement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E349107-A616-4681-884B-ACB69B1410DB}"/>
              </a:ext>
            </a:extLst>
          </p:cNvPr>
          <p:cNvSpPr/>
          <p:nvPr/>
        </p:nvSpPr>
        <p:spPr>
          <a:xfrm>
            <a:off x="4078793" y="3591788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F189744-36C8-440B-A4A9-2FA648846F8C}"/>
              </a:ext>
            </a:extLst>
          </p:cNvPr>
          <p:cNvSpPr txBox="1"/>
          <p:nvPr/>
        </p:nvSpPr>
        <p:spPr>
          <a:xfrm>
            <a:off x="4245287" y="3690177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B674CAC-96A6-42C3-BB33-4AD9A652ADC9}"/>
              </a:ext>
            </a:extLst>
          </p:cNvPr>
          <p:cNvCxnSpPr>
            <a:cxnSpLocks/>
          </p:cNvCxnSpPr>
          <p:nvPr/>
        </p:nvCxnSpPr>
        <p:spPr>
          <a:xfrm>
            <a:off x="3898466" y="3037213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395ADB4-2B4F-4F98-8E2F-14524C42510D}"/>
              </a:ext>
            </a:extLst>
          </p:cNvPr>
          <p:cNvSpPr/>
          <p:nvPr/>
        </p:nvSpPr>
        <p:spPr>
          <a:xfrm>
            <a:off x="4900351" y="4898251"/>
            <a:ext cx="720000" cy="72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04ACBC-9BC0-4E2A-BC5C-12F7933A5F36}"/>
              </a:ext>
            </a:extLst>
          </p:cNvPr>
          <p:cNvSpPr txBox="1"/>
          <p:nvPr/>
        </p:nvSpPr>
        <p:spPr>
          <a:xfrm>
            <a:off x="5072030" y="4996641"/>
            <a:ext cx="3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121090F-65AD-4456-BD1C-C4E686BF07EC}"/>
              </a:ext>
            </a:extLst>
          </p:cNvPr>
          <p:cNvCxnSpPr>
            <a:cxnSpLocks/>
          </p:cNvCxnSpPr>
          <p:nvPr/>
        </p:nvCxnSpPr>
        <p:spPr>
          <a:xfrm>
            <a:off x="4680014" y="4343550"/>
            <a:ext cx="286646" cy="513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EED6712-07C4-498E-A95F-EC30BBD9B212}"/>
              </a:ext>
            </a:extLst>
          </p:cNvPr>
          <p:cNvSpPr txBox="1"/>
          <p:nvPr/>
        </p:nvSpPr>
        <p:spPr>
          <a:xfrm>
            <a:off x="5800419" y="5019029"/>
            <a:ext cx="685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Fin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36F4628-7FDD-43DE-800E-3BCF758E7D7A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26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43AC19-AB63-4173-903B-0A246B3C549D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11CA2B1-9B06-45E5-B974-A1BADC289832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  <p:bldP spid="14" grpId="0"/>
      <p:bldP spid="15" grpId="0" animBg="1"/>
      <p:bldP spid="16" grpId="0"/>
      <p:bldP spid="18" grpId="0" animBg="1"/>
      <p:bldP spid="19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46CFD61-8E1D-49BB-AB11-2473002D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BE7766B-265B-4940-9E60-2FB4C392B70C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27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1EDF7-695D-4134-B303-2D4B8D2FBF3D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ED28EA3-C340-4111-9C10-2819AF3F1607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4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3E450D4B-9F61-4487-A4F4-E0863F74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383" y="264362"/>
            <a:ext cx="6163979" cy="755661"/>
          </a:xfrm>
        </p:spPr>
        <p:txBody>
          <a:bodyPr>
            <a:normAutofit fontScale="90000"/>
          </a:bodyPr>
          <a:lstStyle/>
          <a:p>
            <a:r>
              <a:rPr lang="fr-FR" dirty="0"/>
              <a:t>Merci pour votre attention !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6D6257-D902-4A9C-8478-E82CED67B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61" y="5243945"/>
            <a:ext cx="1796807" cy="935258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9C4F6187-BED6-4E69-940D-7947BFE2C469}"/>
              </a:ext>
            </a:extLst>
          </p:cNvPr>
          <p:cNvSpPr txBox="1">
            <a:spLocks/>
          </p:cNvSpPr>
          <p:nvPr/>
        </p:nvSpPr>
        <p:spPr>
          <a:xfrm>
            <a:off x="1299083" y="6296349"/>
            <a:ext cx="9593834" cy="373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page - Thème présentation - Graphiques par Joël DIDIER / Microsoft Office Intelligent Services / Office 365 Éducation v2016 / Visio 2016 - 2017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3560283-27FC-45B2-A5BE-68753A615C50}"/>
              </a:ext>
            </a:extLst>
          </p:cNvPr>
          <p:cNvSpPr txBox="1"/>
          <p:nvPr/>
        </p:nvSpPr>
        <p:spPr>
          <a:xfrm>
            <a:off x="1644243" y="1719743"/>
            <a:ext cx="34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Joël DIDIER – joel.didier@viacesi.fr</a:t>
            </a:r>
          </a:p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96EAD6-231F-4753-BFE6-1984B0D6E164}"/>
              </a:ext>
            </a:extLst>
          </p:cNvPr>
          <p:cNvSpPr txBox="1"/>
          <p:nvPr/>
        </p:nvSpPr>
        <p:spPr>
          <a:xfrm>
            <a:off x="1922911" y="2366074"/>
            <a:ext cx="435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Philippe BURLET – philippe.burlet@viacesi.fr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F1811E-BC15-4DB0-BCF9-414C3DB3C391}"/>
              </a:ext>
            </a:extLst>
          </p:cNvPr>
          <p:cNvSpPr txBox="1"/>
          <p:nvPr/>
        </p:nvSpPr>
        <p:spPr>
          <a:xfrm>
            <a:off x="2236218" y="3012405"/>
            <a:ext cx="435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Louis MARJOLET – louis.marjolet@viacesi.fr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F43F92-4759-47FD-A6B9-B032852294EC}"/>
              </a:ext>
            </a:extLst>
          </p:cNvPr>
          <p:cNvSpPr txBox="1"/>
          <p:nvPr/>
        </p:nvSpPr>
        <p:spPr>
          <a:xfrm>
            <a:off x="2549525" y="3658736"/>
            <a:ext cx="435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Vicente VAZ – vicente.vaz@viacesi.fr</a:t>
            </a:r>
          </a:p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6A4E80-7B18-4C0E-974F-744A7734C79E}"/>
              </a:ext>
            </a:extLst>
          </p:cNvPr>
          <p:cNvSpPr txBox="1"/>
          <p:nvPr/>
        </p:nvSpPr>
        <p:spPr>
          <a:xfrm>
            <a:off x="2872221" y="4305067"/>
            <a:ext cx="3863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i="1" dirty="0"/>
              <a:t>Campus Orléans – A1 – 2017/2018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28351-6B73-42AD-9252-560C18D79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18" y="1872875"/>
            <a:ext cx="4717409" cy="265354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7A37E18-6A92-4A8D-8714-5620E3D8BABB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28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401C0-FD25-4CC7-838C-84930703A2FC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2A419E6-789C-4B43-AB83-452D4021DA05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7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14C9DEC-D983-426F-BA6B-8FB3F9FA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371272-4568-4C0F-BE9C-AB55874E1CB7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3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D7510-ECDD-432B-B77A-F54BA5B7CF62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9D48D7C-35BF-4EA5-B95F-B9285726F283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293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823A183-A2E6-4DCE-98D1-916D10CE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sz="2700" i="1" dirty="0"/>
              <a:t>Vue d’ensemble</a:t>
            </a:r>
            <a:br>
              <a:rPr lang="fr-FR" sz="2400" i="1" dirty="0"/>
            </a:br>
            <a:r>
              <a:rPr lang="fr-FR" sz="2200" i="1" dirty="0"/>
              <a:t> </a:t>
            </a:r>
            <a:endParaRPr lang="fr-FR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0A5A9-512E-468C-9775-74B2C01D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4" y="1206357"/>
            <a:ext cx="10036966" cy="54177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BE86516-155E-4EE6-A8FB-63436FD40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03EE33A-2F4D-4FE6-B0E5-A50ACF2EE7E1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4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8327D9-2BDD-4764-A9A6-59D37B15CADF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88624BA-A374-4951-B2F0-5138D257160A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16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6E2166-623D-4AC1-B715-0F455946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graphicFrame>
        <p:nvGraphicFramePr>
          <p:cNvPr id="14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196703"/>
              </p:ext>
            </p:extLst>
          </p:nvPr>
        </p:nvGraphicFramePr>
        <p:xfrm>
          <a:off x="838104" y="1690688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re 1">
            <a:extLst>
              <a:ext uri="{FF2B5EF4-FFF2-40B4-BE49-F238E27FC236}">
                <a16:creationId xmlns:a16="http://schemas.microsoft.com/office/drawing/2014/main" id="{EDA91DE9-8535-47F2-984F-5E93FB21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sz="2700" i="1" dirty="0"/>
              <a:t>Récapitulatif</a:t>
            </a:r>
            <a:br>
              <a:rPr lang="fr-FR" sz="2400" i="1" dirty="0"/>
            </a:br>
            <a:r>
              <a:rPr lang="fr-FR" sz="2200" i="1" dirty="0"/>
              <a:t> </a:t>
            </a:r>
            <a:endParaRPr lang="fr-FR" i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34922E-76B2-4E75-91A2-0CF6B83B6B02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5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190EA-B135-46C2-B0BC-A4D11233B0C4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2E901F5-AD51-4737-9ABC-38D21EFF8576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1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6E2166-623D-4AC1-B715-0F455946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215" y="5999101"/>
            <a:ext cx="1440978" cy="750045"/>
          </a:xfrm>
          <a:prstGeom prst="rect">
            <a:avLst/>
          </a:prstGeom>
        </p:spPr>
      </p:pic>
      <p:graphicFrame>
        <p:nvGraphicFramePr>
          <p:cNvPr id="18" name="ZoneTexte 5"/>
          <p:cNvGraphicFramePr/>
          <p:nvPr>
            <p:extLst>
              <p:ext uri="{D42A27DB-BD31-4B8C-83A1-F6EECF244321}">
                <p14:modId xmlns:p14="http://schemas.microsoft.com/office/powerpoint/2010/main" val="163951880"/>
              </p:ext>
            </p:extLst>
          </p:nvPr>
        </p:nvGraphicFramePr>
        <p:xfrm>
          <a:off x="631201" y="247178"/>
          <a:ext cx="12839700" cy="6360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E879E3BC-FF85-4D4E-8BF5-8AECB698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r>
              <a:rPr lang="fr-FR" sz="2700" i="1" dirty="0"/>
              <a:t>Attribution des tâches</a:t>
            </a:r>
            <a:br>
              <a:rPr lang="fr-FR" sz="2400" i="1" dirty="0"/>
            </a:br>
            <a:r>
              <a:rPr lang="fr-FR" sz="2200" i="1" dirty="0"/>
              <a:t> </a:t>
            </a:r>
            <a:endParaRPr lang="fr-FR" i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899C69-1E02-4D83-A327-3EE23BBB7F00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6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0BF55B-44F6-48C4-A931-DD4D768E972C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613A9A8-FB4B-470E-AD6F-BD7BF01380F8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80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BBA13D4C-5978-4422-850B-974D70B1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86" y="1552575"/>
            <a:ext cx="4930239" cy="1391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  Étude des modules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8F8856-D931-4085-8955-2695F1426EB9}"/>
              </a:ext>
            </a:extLst>
          </p:cNvPr>
          <p:cNvSpPr txBox="1"/>
          <p:nvPr/>
        </p:nvSpPr>
        <p:spPr>
          <a:xfrm>
            <a:off x="733325" y="2316480"/>
            <a:ext cx="457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i="1" dirty="0"/>
              <a:t>Module 1 </a:t>
            </a:r>
          </a:p>
          <a:p>
            <a:pPr algn="ctr"/>
            <a:r>
              <a:rPr lang="fr-FR" sz="3600" i="1" dirty="0"/>
              <a:t>– </a:t>
            </a:r>
          </a:p>
          <a:p>
            <a:pPr algn="ctr"/>
            <a:r>
              <a:rPr lang="fr-FR" sz="3600" i="1" dirty="0"/>
              <a:t>Cardio</a:t>
            </a:r>
            <a:endParaRPr lang="fr-FR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185C43-601E-4D20-9A7E-3E6183223C47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7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A8894A-2437-4AB9-8881-C9271415C9F9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EA6D7AF-0FAC-4A9B-BD2C-6B77055D710A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051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EB44C-9E24-451F-A3D3-86F5E647D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fr-FR" sz="2000" dirty="0"/>
              <a:t>Construction du cardiofréquencemètre</a:t>
            </a:r>
          </a:p>
          <a:p>
            <a:r>
              <a:rPr lang="fr-FR" sz="2000" dirty="0"/>
              <a:t>Principe : pléthysmographie</a:t>
            </a:r>
          </a:p>
          <a:p>
            <a:r>
              <a:rPr lang="fr-FR" sz="2000" dirty="0"/>
              <a:t>LED Infrarouge + Phototransistor TOPS-050</a:t>
            </a:r>
          </a:p>
          <a:p>
            <a:r>
              <a:rPr lang="fr-FR" sz="2000" dirty="0"/>
              <a:t>Variation de la tension</a:t>
            </a:r>
          </a:p>
          <a:p>
            <a:r>
              <a:rPr lang="fr-FR" sz="2000" dirty="0"/>
              <a:t>Mesure des variations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Plan de secours (capteur non fonctionnel)</a:t>
            </a:r>
          </a:p>
          <a:p>
            <a:pPr lvl="1"/>
            <a:r>
              <a:rPr lang="fr-FR" sz="1600" dirty="0"/>
              <a:t>Simulateur de ces variations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38DC12F-A4CD-49B9-8402-07D2327D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1 – Cardio</a:t>
            </a:r>
            <a:br>
              <a:rPr lang="fr-FR" sz="2400" i="1" dirty="0"/>
            </a:br>
            <a:r>
              <a:rPr lang="fr-FR" sz="2200" i="1" dirty="0"/>
              <a:t>Étude</a:t>
            </a:r>
            <a:endParaRPr lang="fr-FR" i="1" dirty="0"/>
          </a:p>
        </p:txBody>
      </p:sp>
      <p:pic>
        <p:nvPicPr>
          <p:cNvPr id="4" name="Image 3" descr="Une image contenant intérieur, vidéo, contrôleur, jeu&#10;&#10;Description générée avec un niveau de confiance très élevé">
            <a:extLst>
              <a:ext uri="{FF2B5EF4-FFF2-40B4-BE49-F238E27FC236}">
                <a16:creationId xmlns:a16="http://schemas.microsoft.com/office/drawing/2014/main" id="{47C3CCDE-F812-493A-B4F5-3A9A39945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0" y="284059"/>
            <a:ext cx="2882117" cy="314327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E25A44F-2525-48C2-94C5-95E5A514BA46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8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44A4F-80E7-4544-8BE4-855C04D20308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A09B31B-B2B0-4732-94F4-71DC9C317351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444405B4-CDDE-4D21-B72E-8ECF84DCD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88" y="4099781"/>
            <a:ext cx="3947166" cy="22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8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5974827-C210-4919-857F-DB886E7C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8" y="124854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Étude des modules</a:t>
            </a:r>
            <a:br>
              <a:rPr lang="fr-FR" dirty="0"/>
            </a:br>
            <a:r>
              <a:rPr lang="fr-FR" sz="2700" i="1" dirty="0"/>
              <a:t>Module 1 – Cardio</a:t>
            </a:r>
            <a:br>
              <a:rPr lang="fr-FR" sz="2400" i="1" dirty="0"/>
            </a:br>
            <a:r>
              <a:rPr lang="fr-FR" sz="2200" i="1" dirty="0"/>
              <a:t>Montage</a:t>
            </a:r>
            <a:endParaRPr lang="fr-FR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5EC736-E895-47AB-94D1-2C5003EA072D}"/>
              </a:ext>
            </a:extLst>
          </p:cNvPr>
          <p:cNvSpPr txBox="1"/>
          <p:nvPr/>
        </p:nvSpPr>
        <p:spPr>
          <a:xfrm>
            <a:off x="11353800" y="65312"/>
            <a:ext cx="705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93D1BB2-8964-426C-9C1B-E303FC4A6722}" type="slidenum">
              <a:rPr lang="fr-FR" sz="2000" b="1" smtClean="0"/>
              <a:pPr algn="ctr"/>
              <a:t>9</a:t>
            </a:fld>
            <a:r>
              <a:rPr lang="fr-FR" sz="2000" b="1" dirty="0"/>
              <a:t> </a:t>
            </a:r>
          </a:p>
          <a:p>
            <a:pPr algn="ctr"/>
            <a:r>
              <a:rPr lang="fr-FR" sz="2000" b="1" dirty="0"/>
              <a:t>28</a:t>
            </a:r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22EB2-9868-4939-8882-D0BB210B8E0E}"/>
              </a:ext>
            </a:extLst>
          </p:cNvPr>
          <p:cNvSpPr/>
          <p:nvPr/>
        </p:nvSpPr>
        <p:spPr>
          <a:xfrm>
            <a:off x="11353800" y="65313"/>
            <a:ext cx="720000" cy="72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22F85E-1928-4EBD-A2C0-7ACBB4B0D263}"/>
              </a:ext>
            </a:extLst>
          </p:cNvPr>
          <p:cNvCxnSpPr/>
          <p:nvPr/>
        </p:nvCxnSpPr>
        <p:spPr>
          <a:xfrm>
            <a:off x="11542816" y="419255"/>
            <a:ext cx="332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CB84653-5C32-4D8D-866E-EEA3976B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09" y="419255"/>
            <a:ext cx="8179509" cy="6289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8E375B3-7282-46E3-9268-4BADA6D4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220" y="6499394"/>
            <a:ext cx="686286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5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</TotalTime>
  <Words>686</Words>
  <Application>Microsoft Office PowerPoint</Application>
  <PresentationFormat>Grand écran</PresentationFormat>
  <Paragraphs>245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Segoe UI Light</vt:lpstr>
      <vt:lpstr>Segoe UI Semilight</vt:lpstr>
      <vt:lpstr>Segoe UI Symbol</vt:lpstr>
      <vt:lpstr>Wingdings</vt:lpstr>
      <vt:lpstr>Thème Office</vt:lpstr>
      <vt:lpstr>Cardiofréquencemètre</vt:lpstr>
      <vt:lpstr>Sommaire</vt:lpstr>
      <vt:lpstr>Introduction</vt:lpstr>
      <vt:lpstr>Introduction Vue d’ensemble  </vt:lpstr>
      <vt:lpstr>Introduction Récapitulatif  </vt:lpstr>
      <vt:lpstr>Introduction Attribution des tâches  </vt:lpstr>
      <vt:lpstr>  Étude des modules</vt:lpstr>
      <vt:lpstr>Étude des modules Module 1 – Cardio Étude</vt:lpstr>
      <vt:lpstr>Étude des modules Module 1 – Cardio Montage</vt:lpstr>
      <vt:lpstr>Étude des modules Module 1 – Cardio Synthèse</vt:lpstr>
      <vt:lpstr>Étude des modules Module 1 – Cardio Démonstration</vt:lpstr>
      <vt:lpstr>  Étude des modules</vt:lpstr>
      <vt:lpstr>Étude des modules Module 2 – Cœur de LEDs Programme d’affichage des LEDs - Étude</vt:lpstr>
      <vt:lpstr>Étude des modules Module 2 – Cœur de LEDs Programme d’affichage des LEDs - Montage</vt:lpstr>
      <vt:lpstr>Étude des modules Module 2 – Cœur de LEDs Programme d’affichage des LEDs - Synthèse</vt:lpstr>
      <vt:lpstr>Étude des modules Module 2 – Cœur de LEDs Programme d’affichage des LEDs - Démonstration</vt:lpstr>
      <vt:lpstr>Étude des modules Module 2 – Cœur de LEDs Générateur de code - Étude</vt:lpstr>
      <vt:lpstr>Étude des modules Module 2 – Cœur de LEDs Générateur de code - Synthèse</vt:lpstr>
      <vt:lpstr>Étude des modules Module 2 – Cœur de LEDs Générateur de code - Démonstration</vt:lpstr>
      <vt:lpstr>  Étude des modules</vt:lpstr>
      <vt:lpstr>Étude des modules Module 3 – Processing Étude</vt:lpstr>
      <vt:lpstr>Étude des modules Module 3 – Processing Démonstration</vt:lpstr>
      <vt:lpstr>  Étude des modules</vt:lpstr>
      <vt:lpstr>Étude des modules Module 4 – Traitement et lecture des données Étude</vt:lpstr>
      <vt:lpstr>Étude des modules Module 4 – Traitement et lecture des données Synthèse</vt:lpstr>
      <vt:lpstr>Étude des modules Module 4 – Traitement et lecture des données Démonstration</vt:lpstr>
      <vt:lpstr>Conclusion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Cardiofréquencemètre</dc:title>
  <dc:creator>DIDIER JOËL</dc:creator>
  <cp:lastModifiedBy>DIDIER JOËL</cp:lastModifiedBy>
  <cp:revision>115</cp:revision>
  <dcterms:created xsi:type="dcterms:W3CDTF">2017-11-18T14:05:02Z</dcterms:created>
  <dcterms:modified xsi:type="dcterms:W3CDTF">2017-11-20T08:12:11Z</dcterms:modified>
</cp:coreProperties>
</file>